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0691813" cy="7559675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  <a:srgbClr val="CCFF99"/>
    <a:srgbClr val="F9DA67"/>
    <a:srgbClr val="CCFFFF"/>
    <a:srgbClr val="66FFFF"/>
    <a:srgbClr val="66FF99"/>
    <a:srgbClr val="93CCFB"/>
    <a:srgbClr val="F7CB29"/>
    <a:srgbClr val="A9E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66" d="100"/>
          <a:sy n="66" d="100"/>
        </p:scale>
        <p:origin x="11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図プレースホルダー 361"/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484023" y="353147"/>
            <a:ext cx="731837" cy="895350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校章などを追加する</a:t>
            </a:r>
          </a:p>
        </p:txBody>
      </p:sp>
      <p:sp>
        <p:nvSpPr>
          <p:cNvPr id="364" name="テキスト プレースホルダー 36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324331" y="1117238"/>
            <a:ext cx="2382464" cy="341313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〇〇〇〇学校 〇年〇組　〇〇学級</a:t>
            </a:r>
          </a:p>
        </p:txBody>
      </p:sp>
      <p:sp>
        <p:nvSpPr>
          <p:cNvPr id="367" name="テキスト プレースホルダー 36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327071" y="360035"/>
            <a:ext cx="1480784" cy="27917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平成</a:t>
            </a:r>
            <a:r>
              <a:rPr kumimoji="1" lang="en-US" altLang="ja-JP" dirty="0"/>
              <a:t>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71" name="テキスト プレースホルダー 363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2246709" y="1753942"/>
            <a:ext cx="2727721" cy="341313"/>
          </a:xfrm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2" name="テキスト プレースホルダー 363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46907" y="4533086"/>
            <a:ext cx="2335806" cy="341313"/>
          </a:xfr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3" name="テキスト プレースホルダー 363"/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2347714" y="5872404"/>
            <a:ext cx="2520156" cy="341313"/>
          </a:xfrm>
        </p:spPr>
        <p:txBody>
          <a:bodyPr>
            <a:noAutofit/>
          </a:bodyPr>
          <a:lstStyle>
            <a:lvl1pPr marL="0" indent="0" algn="l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4" name="テキスト プレースホルダー 363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5799732" y="545560"/>
            <a:ext cx="2627511" cy="341313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月の主な行事予定</a:t>
            </a:r>
          </a:p>
        </p:txBody>
      </p:sp>
      <p:sp>
        <p:nvSpPr>
          <p:cNvPr id="375" name="図プレースホルダー 361"/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319880" y="1692273"/>
            <a:ext cx="1774031" cy="2406650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6" name="図プレースホルダー 361"/>
          <p:cNvSpPr>
            <a:spLocks noGrp="1"/>
          </p:cNvSpPr>
          <p:nvPr userDrawn="1">
            <p:ph type="pic" sz="quarter" idx="22" hasCustomPrompt="1"/>
          </p:nvPr>
        </p:nvSpPr>
        <p:spPr>
          <a:xfrm>
            <a:off x="3203574" y="4468118"/>
            <a:ext cx="1573212" cy="1231781"/>
          </a:xfrm>
          <a:blipFill dpi="0" rotWithShape="1">
            <a:blip r:embed="rId4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7" name="図プレースホルダー 361"/>
          <p:cNvSpPr>
            <a:spLocks noGrp="1"/>
          </p:cNvSpPr>
          <p:nvPr>
            <p:ph type="pic" sz="quarter" idx="23" hasCustomPrompt="1"/>
          </p:nvPr>
        </p:nvSpPr>
        <p:spPr>
          <a:xfrm>
            <a:off x="520699" y="5843759"/>
            <a:ext cx="1573212" cy="1274608"/>
          </a:xfrm>
          <a:blipFill dpi="0" rotWithShape="1">
            <a:blip r:embed="rId5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8" name="図プレースホルダー 361"/>
          <p:cNvSpPr>
            <a:spLocks noGrp="1"/>
          </p:cNvSpPr>
          <p:nvPr>
            <p:ph type="pic" sz="quarter" idx="24" hasCustomPrompt="1"/>
          </p:nvPr>
        </p:nvSpPr>
        <p:spPr>
          <a:xfrm>
            <a:off x="5820568" y="4463242"/>
            <a:ext cx="1727200" cy="1152405"/>
          </a:xfrm>
          <a:blipFill dpi="0" rotWithShape="1">
            <a:blip r:embed="rId6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83" name="テキスト プレースホルダー 363"/>
          <p:cNvSpPr>
            <a:spLocks noGrp="1"/>
          </p:cNvSpPr>
          <p:nvPr>
            <p:ph type="body" sz="quarter" idx="25" hasCustomPrompt="1"/>
          </p:nvPr>
        </p:nvSpPr>
        <p:spPr>
          <a:xfrm>
            <a:off x="6275982" y="2926553"/>
            <a:ext cx="2420344" cy="341313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87" name="テキスト プレースホルダー 386"/>
          <p:cNvSpPr>
            <a:spLocks noGrp="1"/>
          </p:cNvSpPr>
          <p:nvPr>
            <p:ph type="body" sz="quarter" idx="27" hasCustomPrompt="1"/>
          </p:nvPr>
        </p:nvSpPr>
        <p:spPr>
          <a:xfrm>
            <a:off x="2181223" y="2161533"/>
            <a:ext cx="2883836" cy="1937390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89" name="テキスト プレースホルダー 386"/>
          <p:cNvSpPr>
            <a:spLocks noGrp="1"/>
          </p:cNvSpPr>
          <p:nvPr>
            <p:ph type="body" sz="quarter" idx="28" hasCustomPrompt="1"/>
          </p:nvPr>
        </p:nvSpPr>
        <p:spPr>
          <a:xfrm>
            <a:off x="558500" y="4892335"/>
            <a:ext cx="2479181" cy="891752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1" name="テキスト プレースホルダー 386"/>
          <p:cNvSpPr>
            <a:spLocks noGrp="1"/>
          </p:cNvSpPr>
          <p:nvPr>
            <p:ph type="body" sz="quarter" idx="29" hasCustomPrompt="1"/>
          </p:nvPr>
        </p:nvSpPr>
        <p:spPr>
          <a:xfrm>
            <a:off x="2265309" y="6227961"/>
            <a:ext cx="2479181" cy="918977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2" name="テキスト プレースホルダー 386"/>
          <p:cNvSpPr>
            <a:spLocks noGrp="1"/>
          </p:cNvSpPr>
          <p:nvPr>
            <p:ph type="body" sz="quarter" idx="30" hasCustomPrompt="1"/>
          </p:nvPr>
        </p:nvSpPr>
        <p:spPr>
          <a:xfrm>
            <a:off x="5803788" y="1096489"/>
            <a:ext cx="2242455" cy="1563042"/>
          </a:xfrm>
        </p:spPr>
        <p:txBody>
          <a:bodyPr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endParaRPr kumimoji="1" lang="ja-JP" altLang="en-US" dirty="0"/>
          </a:p>
        </p:txBody>
      </p:sp>
      <p:sp>
        <p:nvSpPr>
          <p:cNvPr id="394" name="テキスト プレースホルダー 386"/>
          <p:cNvSpPr>
            <a:spLocks noGrp="1"/>
          </p:cNvSpPr>
          <p:nvPr>
            <p:ph type="body" sz="quarter" idx="31" hasCustomPrompt="1"/>
          </p:nvPr>
        </p:nvSpPr>
        <p:spPr>
          <a:xfrm>
            <a:off x="8052466" y="1096489"/>
            <a:ext cx="2242455" cy="1563042"/>
          </a:xfrm>
        </p:spPr>
        <p:txBody>
          <a:bodyPr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〇〇〇〇〇〇〇</a:t>
            </a:r>
            <a:endParaRPr kumimoji="1" lang="ja-JP" altLang="en-US" dirty="0"/>
          </a:p>
        </p:txBody>
      </p:sp>
      <p:sp>
        <p:nvSpPr>
          <p:cNvPr id="395" name="テキスト プレースホルダー 386"/>
          <p:cNvSpPr>
            <a:spLocks noGrp="1"/>
          </p:cNvSpPr>
          <p:nvPr>
            <p:ph type="body" sz="quarter" idx="32" hasCustomPrompt="1"/>
          </p:nvPr>
        </p:nvSpPr>
        <p:spPr>
          <a:xfrm>
            <a:off x="5811044" y="3267867"/>
            <a:ext cx="2885282" cy="818356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6" name="テキスト プレースホルダー 363"/>
          <p:cNvSpPr>
            <a:spLocks noGrp="1"/>
          </p:cNvSpPr>
          <p:nvPr>
            <p:ph type="body" sz="quarter" idx="33" hasCustomPrompt="1"/>
          </p:nvPr>
        </p:nvSpPr>
        <p:spPr>
          <a:xfrm>
            <a:off x="7660479" y="4477555"/>
            <a:ext cx="2505075" cy="341313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97" name="テキスト プレースホルダー 386"/>
          <p:cNvSpPr>
            <a:spLocks noGrp="1"/>
          </p:cNvSpPr>
          <p:nvPr>
            <p:ph type="body" sz="quarter" idx="34" hasCustomPrompt="1"/>
          </p:nvPr>
        </p:nvSpPr>
        <p:spPr>
          <a:xfrm>
            <a:off x="7666832" y="4766415"/>
            <a:ext cx="2508250" cy="887570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8" name="テキスト プレースホルダー 363"/>
          <p:cNvSpPr>
            <a:spLocks noGrp="1"/>
          </p:cNvSpPr>
          <p:nvPr>
            <p:ph type="body" sz="quarter" idx="35" hasCustomPrompt="1"/>
          </p:nvPr>
        </p:nvSpPr>
        <p:spPr>
          <a:xfrm>
            <a:off x="5676450" y="6200981"/>
            <a:ext cx="1866873" cy="341313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1600" b="1" baseline="0">
                <a:solidFill>
                  <a:schemeClr val="accent5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００月の生活目標</a:t>
            </a:r>
          </a:p>
        </p:txBody>
      </p:sp>
      <p:sp>
        <p:nvSpPr>
          <p:cNvPr id="399" name="テキスト プレースホルダー 363"/>
          <p:cNvSpPr>
            <a:spLocks noGrp="1"/>
          </p:cNvSpPr>
          <p:nvPr>
            <p:ph type="body" sz="quarter" idx="36" hasCustomPrompt="1"/>
          </p:nvPr>
        </p:nvSpPr>
        <p:spPr>
          <a:xfrm>
            <a:off x="8046243" y="6200981"/>
            <a:ext cx="1861661" cy="341313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1600" b="1" baseline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００月の保険目標</a:t>
            </a:r>
          </a:p>
        </p:txBody>
      </p:sp>
      <p:sp>
        <p:nvSpPr>
          <p:cNvPr id="400" name="テキスト プレースホルダー 363"/>
          <p:cNvSpPr>
            <a:spLocks noGrp="1"/>
          </p:cNvSpPr>
          <p:nvPr>
            <p:ph type="body" sz="quarter" idx="37" hasCustomPrompt="1"/>
          </p:nvPr>
        </p:nvSpPr>
        <p:spPr>
          <a:xfrm>
            <a:off x="5799732" y="6399855"/>
            <a:ext cx="1349971" cy="718512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ここに文章を入れましょう。</a:t>
            </a:r>
          </a:p>
        </p:txBody>
      </p:sp>
      <p:sp>
        <p:nvSpPr>
          <p:cNvPr id="401" name="テキスト プレースホルダー 363"/>
          <p:cNvSpPr>
            <a:spLocks noGrp="1"/>
          </p:cNvSpPr>
          <p:nvPr>
            <p:ph type="body" sz="quarter" idx="38" hasCustomPrompt="1"/>
          </p:nvPr>
        </p:nvSpPr>
        <p:spPr>
          <a:xfrm>
            <a:off x="8204945" y="6399855"/>
            <a:ext cx="1352677" cy="718512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ここに文章を入れましょう。</a:t>
            </a:r>
          </a:p>
        </p:txBody>
      </p:sp>
      <p:sp>
        <p:nvSpPr>
          <p:cNvPr id="28" name="テキスト プレースホルダー 363"/>
          <p:cNvSpPr>
            <a:spLocks noGrp="1"/>
          </p:cNvSpPr>
          <p:nvPr>
            <p:ph type="body" sz="quarter" idx="12" hasCustomPrompt="1"/>
          </p:nvPr>
        </p:nvSpPr>
        <p:spPr>
          <a:xfrm>
            <a:off x="1324332" y="498807"/>
            <a:ext cx="3543538" cy="585511"/>
          </a:xfrm>
        </p:spPr>
        <p:txBody>
          <a:bodyPr>
            <a:prstTxWarp prst="textWave2">
              <a:avLst/>
            </a:prstTxWarp>
            <a:noAutofit/>
          </a:bodyPr>
          <a:lstStyle>
            <a:lvl1pPr marL="0" indent="0" algn="ctr">
              <a:buNone/>
              <a:defRPr sz="3200" b="0" cap="none" spc="0">
                <a:ln w="0"/>
                <a:solidFill>
                  <a:srgbClr val="2661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err="1"/>
              <a:t>〇〇〇〇だ</a:t>
            </a:r>
            <a:r>
              <a:rPr kumimoji="1" lang="ja-JP" altLang="en-US" dirty="0"/>
              <a:t>より</a:t>
            </a:r>
          </a:p>
        </p:txBody>
      </p:sp>
      <p:sp>
        <p:nvSpPr>
          <p:cNvPr id="29" name="テキスト プレースホルダー 363"/>
          <p:cNvSpPr>
            <a:spLocks noGrp="1"/>
          </p:cNvSpPr>
          <p:nvPr>
            <p:ph type="body" sz="quarter" idx="16" hasCustomPrompt="1"/>
          </p:nvPr>
        </p:nvSpPr>
        <p:spPr>
          <a:xfrm>
            <a:off x="3620658" y="1071058"/>
            <a:ext cx="1154852" cy="279170"/>
          </a:xfr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第００号</a:t>
            </a:r>
          </a:p>
        </p:txBody>
      </p:sp>
    </p:spTree>
    <p:extLst>
      <p:ext uri="{BB962C8B-B14F-4D97-AF65-F5344CB8AC3E}">
        <p14:creationId xmlns:p14="http://schemas.microsoft.com/office/powerpoint/2010/main" val="326310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61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2943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01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図プレースホルダー 361"/>
          <p:cNvSpPr>
            <a:spLocks noGrp="1"/>
          </p:cNvSpPr>
          <p:nvPr>
            <p:ph type="pic" sz="quarter" idx="23" hasCustomPrompt="1"/>
          </p:nvPr>
        </p:nvSpPr>
        <p:spPr>
          <a:xfrm>
            <a:off x="2979420" y="5777600"/>
            <a:ext cx="1728126" cy="1356258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62" name="図プレースホルダー 361"/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484023" y="353147"/>
            <a:ext cx="731837" cy="895350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校章などを追加する</a:t>
            </a:r>
          </a:p>
        </p:txBody>
      </p:sp>
      <p:sp>
        <p:nvSpPr>
          <p:cNvPr id="364" name="テキスト プレースホルダー 36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324331" y="1117238"/>
            <a:ext cx="2382464" cy="341313"/>
          </a:xfrm>
        </p:spPr>
        <p:txBody>
          <a:bodyPr>
            <a:no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〇〇〇〇学校 〇年〇組　〇〇学級</a:t>
            </a:r>
          </a:p>
        </p:txBody>
      </p:sp>
      <p:sp>
        <p:nvSpPr>
          <p:cNvPr id="366" name="テキスト プレースホルダー 36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324332" y="498807"/>
            <a:ext cx="3543538" cy="585511"/>
          </a:xfrm>
        </p:spPr>
        <p:txBody>
          <a:bodyPr>
            <a:prstTxWarp prst="textWave2">
              <a:avLst/>
            </a:prstTxWarp>
            <a:noAutofit/>
          </a:bodyPr>
          <a:lstStyle>
            <a:lvl1pPr marL="0" indent="0" algn="ctr">
              <a:buNone/>
              <a:defRPr sz="3200" b="0" cap="none" spc="0">
                <a:ln w="0"/>
                <a:solidFill>
                  <a:srgbClr val="26619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err="1"/>
              <a:t>〇〇〇〇だ</a:t>
            </a:r>
            <a:r>
              <a:rPr kumimoji="1" lang="ja-JP" altLang="en-US" dirty="0"/>
              <a:t>より</a:t>
            </a:r>
          </a:p>
        </p:txBody>
      </p:sp>
      <p:sp>
        <p:nvSpPr>
          <p:cNvPr id="367" name="テキスト プレースホルダー 36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327071" y="360035"/>
            <a:ext cx="1480784" cy="279170"/>
          </a:xfrm>
        </p:spPr>
        <p:txBody>
          <a:bodyPr>
            <a:noAutofit/>
          </a:bodyPr>
          <a:lstStyle>
            <a:lvl1pPr marL="0" indent="0" algn="l">
              <a:buNone/>
              <a:defRPr sz="105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平成</a:t>
            </a:r>
            <a:r>
              <a:rPr kumimoji="1" lang="en-US" altLang="ja-JP" dirty="0"/>
              <a:t>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70" name="テキスト プレースホルダー 363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3620658" y="1071058"/>
            <a:ext cx="1154852" cy="279170"/>
          </a:xfr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第００号</a:t>
            </a:r>
          </a:p>
        </p:txBody>
      </p:sp>
      <p:sp>
        <p:nvSpPr>
          <p:cNvPr id="371" name="テキスト プレースホルダー 363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63177" y="1753942"/>
            <a:ext cx="2720492" cy="407591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74" name="テキスト プレースホルダー 363"/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5989266" y="360035"/>
            <a:ext cx="2341184" cy="341313"/>
          </a:xfrm>
        </p:spPr>
        <p:txBody>
          <a:bodyPr>
            <a:noAutofit/>
          </a:bodyPr>
          <a:lstStyle>
            <a:lvl1pPr marL="0" indent="0" algn="l">
              <a:buNone/>
              <a:defRPr sz="1600" b="1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月のスケジュール</a:t>
            </a:r>
          </a:p>
        </p:txBody>
      </p:sp>
      <p:sp>
        <p:nvSpPr>
          <p:cNvPr id="375" name="図プレースホルダー 361"/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3203574" y="1692273"/>
            <a:ext cx="1774031" cy="2178477"/>
          </a:xfrm>
          <a:blipFill dpi="0" rotWithShape="1">
            <a:blip r:embed="rId4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76" name="図プレースホルダー 361"/>
          <p:cNvSpPr>
            <a:spLocks noGrp="1"/>
          </p:cNvSpPr>
          <p:nvPr userDrawn="1">
            <p:ph type="pic" sz="quarter" idx="22" hasCustomPrompt="1"/>
          </p:nvPr>
        </p:nvSpPr>
        <p:spPr>
          <a:xfrm>
            <a:off x="537725" y="4347820"/>
            <a:ext cx="1727584" cy="1356258"/>
          </a:xfrm>
          <a:blipFill dpi="0" rotWithShape="1">
            <a:blip r:embed="rId5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87" name="テキスト プレースホルダー 386"/>
          <p:cNvSpPr>
            <a:spLocks noGrp="1"/>
          </p:cNvSpPr>
          <p:nvPr>
            <p:ph type="body" sz="quarter" idx="27" hasCustomPrompt="1"/>
          </p:nvPr>
        </p:nvSpPr>
        <p:spPr>
          <a:xfrm>
            <a:off x="324264" y="2161533"/>
            <a:ext cx="2759404" cy="1768889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89" name="テキスト プレースホルダー 386"/>
          <p:cNvSpPr>
            <a:spLocks noGrp="1"/>
          </p:cNvSpPr>
          <p:nvPr>
            <p:ph type="body" sz="quarter" idx="28" hasCustomPrompt="1"/>
          </p:nvPr>
        </p:nvSpPr>
        <p:spPr>
          <a:xfrm>
            <a:off x="2334099" y="4687926"/>
            <a:ext cx="2479181" cy="1016152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92" name="テキスト プレースホルダー 386"/>
          <p:cNvSpPr>
            <a:spLocks noGrp="1"/>
          </p:cNvSpPr>
          <p:nvPr>
            <p:ph type="body" sz="quarter" idx="30" hasCustomPrompt="1"/>
          </p:nvPr>
        </p:nvSpPr>
        <p:spPr>
          <a:xfrm>
            <a:off x="5766652" y="1468664"/>
            <a:ext cx="2767557" cy="2572590"/>
          </a:xfrm>
        </p:spPr>
        <p:txBody>
          <a:bodyPr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日（日）　　〇〇〇〇〇〇〇〇〇</a:t>
            </a:r>
            <a:endParaRPr kumimoji="1" lang="ja-JP" altLang="en-US" dirty="0"/>
          </a:p>
        </p:txBody>
      </p:sp>
      <p:sp>
        <p:nvSpPr>
          <p:cNvPr id="28" name="テキスト プレースホルダー 363"/>
          <p:cNvSpPr>
            <a:spLocks noGrp="1"/>
          </p:cNvSpPr>
          <p:nvPr>
            <p:ph type="body" sz="quarter" idx="31" hasCustomPrompt="1"/>
          </p:nvPr>
        </p:nvSpPr>
        <p:spPr>
          <a:xfrm>
            <a:off x="5663405" y="869570"/>
            <a:ext cx="2627511" cy="341313"/>
          </a:xfrm>
        </p:spPr>
        <p:txBody>
          <a:bodyPr>
            <a:noAutofit/>
          </a:bodyPr>
          <a:lstStyle>
            <a:lvl1pPr marL="0" indent="0" algn="ctr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　行事予定</a:t>
            </a:r>
          </a:p>
        </p:txBody>
      </p:sp>
      <p:sp>
        <p:nvSpPr>
          <p:cNvPr id="29" name="テキスト プレースホルダー 386"/>
          <p:cNvSpPr>
            <a:spLocks noGrp="1"/>
          </p:cNvSpPr>
          <p:nvPr>
            <p:ph type="body" sz="quarter" idx="32" hasCustomPrompt="1"/>
          </p:nvPr>
        </p:nvSpPr>
        <p:spPr>
          <a:xfrm>
            <a:off x="5766652" y="4620788"/>
            <a:ext cx="4596356" cy="1458999"/>
          </a:xfrm>
        </p:spPr>
        <p:txBody>
          <a:bodyPr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国　語　　　　〇〇〇〇〇〇〇〇〇〇〇〇〇〇〇〇〇〇〇〇〇算　数　　　　〇〇〇〇〇〇〇〇〇〇〇〇〇〇〇〇〇〇〇〇〇理　科　　　　〇〇〇〇〇〇〇〇〇〇〇〇〇〇〇〇〇〇〇〇〇社　会　　　　〇〇〇〇〇〇〇〇〇〇〇〇〇〇〇〇〇〇〇〇〇音　楽　　　　〇〇〇〇〇〇〇〇〇〇〇〇〇〇〇〇〇〇〇〇〇図　工　　　　〇〇〇〇〇〇〇〇〇〇〇〇〇〇〇〇〇〇〇〇〇体　育　　　　〇〇〇〇〇〇〇〇〇〇〇〇〇〇〇〇〇〇〇〇〇道　徳　　　　〇〇〇〇〇〇〇〇〇〇〇〇〇〇〇〇〇〇〇〇〇</a:t>
            </a:r>
            <a:endParaRPr kumimoji="1" lang="ja-JP" altLang="en-US" dirty="0"/>
          </a:p>
        </p:txBody>
      </p:sp>
      <p:sp>
        <p:nvSpPr>
          <p:cNvPr id="30" name="テキスト プレースホルダー 363"/>
          <p:cNvSpPr>
            <a:spLocks noGrp="1"/>
          </p:cNvSpPr>
          <p:nvPr>
            <p:ph type="body" sz="quarter" idx="33" hasCustomPrompt="1"/>
          </p:nvPr>
        </p:nvSpPr>
        <p:spPr>
          <a:xfrm>
            <a:off x="5663405" y="4142922"/>
            <a:ext cx="2627511" cy="341313"/>
          </a:xfrm>
        </p:spPr>
        <p:txBody>
          <a:bodyPr>
            <a:noAutofit/>
          </a:bodyPr>
          <a:lstStyle>
            <a:lvl1pPr marL="0" indent="0" algn="ctr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 月　学習予定</a:t>
            </a:r>
          </a:p>
        </p:txBody>
      </p:sp>
      <p:sp>
        <p:nvSpPr>
          <p:cNvPr id="31" name="図プレースホルダー 361"/>
          <p:cNvSpPr>
            <a:spLocks noGrp="1"/>
          </p:cNvSpPr>
          <p:nvPr>
            <p:ph type="pic" sz="quarter" idx="34" hasCustomPrompt="1"/>
          </p:nvPr>
        </p:nvSpPr>
        <p:spPr>
          <a:xfrm>
            <a:off x="8564273" y="1402296"/>
            <a:ext cx="1641910" cy="1166150"/>
          </a:xfrm>
          <a:blipFill dpi="0" rotWithShape="1">
            <a:blip r:embed="rId6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6" name="図プレースホルダー 361"/>
          <p:cNvSpPr>
            <a:spLocks noGrp="1"/>
          </p:cNvSpPr>
          <p:nvPr>
            <p:ph type="pic" sz="quarter" idx="35" hasCustomPrompt="1"/>
          </p:nvPr>
        </p:nvSpPr>
        <p:spPr>
          <a:xfrm>
            <a:off x="8564273" y="2649184"/>
            <a:ext cx="1641910" cy="1166150"/>
          </a:xfrm>
          <a:blipFill dpi="0" rotWithShape="1">
            <a:blip r:embed="rId7"/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None/>
              <a:defRPr sz="105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39" name="テキスト プレースホルダー 386"/>
          <p:cNvSpPr>
            <a:spLocks noGrp="1"/>
          </p:cNvSpPr>
          <p:nvPr>
            <p:ph type="body" sz="quarter" idx="36" hasCustomPrompt="1"/>
          </p:nvPr>
        </p:nvSpPr>
        <p:spPr>
          <a:xfrm>
            <a:off x="5803789" y="6721427"/>
            <a:ext cx="4398277" cy="555388"/>
          </a:xfrm>
        </p:spPr>
        <p:txBody>
          <a:bodyPr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dirty="0"/>
          </a:p>
        </p:txBody>
      </p:sp>
      <p:sp>
        <p:nvSpPr>
          <p:cNvPr id="40" name="テキスト プレースホルダー 363"/>
          <p:cNvSpPr>
            <a:spLocks noGrp="1"/>
          </p:cNvSpPr>
          <p:nvPr>
            <p:ph type="body" sz="quarter" idx="37" hasCustomPrompt="1"/>
          </p:nvPr>
        </p:nvSpPr>
        <p:spPr>
          <a:xfrm>
            <a:off x="5799732" y="6315509"/>
            <a:ext cx="2627511" cy="341313"/>
          </a:xfrm>
        </p:spPr>
        <p:txBody>
          <a:bodyPr>
            <a:noAutofit/>
          </a:bodyPr>
          <a:lstStyle>
            <a:lvl1pPr marL="0" indent="0" algn="l">
              <a:buNone/>
              <a:defRPr sz="1400" b="1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月の連絡事項</a:t>
            </a:r>
          </a:p>
        </p:txBody>
      </p:sp>
      <p:sp>
        <p:nvSpPr>
          <p:cNvPr id="34" name="テキスト プレースホルダー 363"/>
          <p:cNvSpPr>
            <a:spLocks noGrp="1"/>
          </p:cNvSpPr>
          <p:nvPr>
            <p:ph type="body" sz="quarter" idx="39" hasCustomPrompt="1"/>
          </p:nvPr>
        </p:nvSpPr>
        <p:spPr>
          <a:xfrm>
            <a:off x="2334099" y="4338660"/>
            <a:ext cx="2487591" cy="459943"/>
          </a:xfrm>
        </p:spPr>
        <p:txBody>
          <a:bodyPr>
            <a:noAutofit/>
          </a:bodyPr>
          <a:lstStyle>
            <a:lvl1pPr marL="0" indent="0" algn="l">
              <a:buNone/>
              <a:defRPr sz="1600" b="1" cap="none" spc="0">
                <a:ln w="0"/>
                <a:solidFill>
                  <a:srgbClr val="C55A1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  <p:sp>
        <p:nvSpPr>
          <p:cNvPr id="35" name="テキスト プレースホルダー 386"/>
          <p:cNvSpPr>
            <a:spLocks noGrp="1"/>
          </p:cNvSpPr>
          <p:nvPr>
            <p:ph type="body" sz="quarter" idx="40" hasCustomPrompt="1"/>
          </p:nvPr>
        </p:nvSpPr>
        <p:spPr>
          <a:xfrm>
            <a:off x="437843" y="6199088"/>
            <a:ext cx="2479181" cy="1016152"/>
          </a:xfrm>
        </p:spPr>
        <p:txBody>
          <a:bodyPr>
            <a:norm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こに文章を入れましょう。ここに文章を入れましょう。ここに文章を入れましょう。ここに文章を入れましょう。ここに文章を入れましょう。ここに文章を入れましょう。ここに文章を入れましょう。ここに文章を入れましょう。</a:t>
            </a:r>
            <a:endParaRPr kumimoji="1" lang="ja-JP" altLang="en-US" dirty="0"/>
          </a:p>
        </p:txBody>
      </p:sp>
      <p:sp>
        <p:nvSpPr>
          <p:cNvPr id="37" name="テキスト プレースホルダー 363"/>
          <p:cNvSpPr>
            <a:spLocks noGrp="1"/>
          </p:cNvSpPr>
          <p:nvPr>
            <p:ph type="body" sz="quarter" idx="41" hasCustomPrompt="1"/>
          </p:nvPr>
        </p:nvSpPr>
        <p:spPr>
          <a:xfrm>
            <a:off x="437843" y="5849822"/>
            <a:ext cx="2487591" cy="459943"/>
          </a:xfrm>
        </p:spPr>
        <p:txBody>
          <a:bodyPr>
            <a:noAutofit/>
          </a:bodyPr>
          <a:lstStyle>
            <a:lvl1pPr marL="0" indent="0" algn="l">
              <a:buNone/>
              <a:defRPr sz="1600" b="1" cap="none" spc="0">
                <a:ln w="0"/>
                <a:solidFill>
                  <a:srgbClr val="C55A1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タイトルを入れましょう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423182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74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759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72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434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250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236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489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0F28B-D744-4EFC-93A1-82EDF55AB7F2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E1DF8-D6E3-432C-AF76-3F3CE9FE9CE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784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10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Freeform 5"/>
          <p:cNvSpPr>
            <a:spLocks/>
          </p:cNvSpPr>
          <p:nvPr/>
        </p:nvSpPr>
        <p:spPr bwMode="auto">
          <a:xfrm>
            <a:off x="326875" y="155090"/>
            <a:ext cx="4772025" cy="1361593"/>
          </a:xfrm>
          <a:prstGeom prst="doubleWave">
            <a:avLst/>
          </a:prstGeom>
          <a:solidFill>
            <a:srgbClr val="93CCFB"/>
          </a:solidFill>
          <a:ln>
            <a:solidFill>
              <a:srgbClr val="93CCF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0" name="正方形/長方形 429"/>
          <p:cNvSpPr/>
          <p:nvPr/>
        </p:nvSpPr>
        <p:spPr>
          <a:xfrm>
            <a:off x="322329" y="202896"/>
            <a:ext cx="73891" cy="1387473"/>
          </a:xfrm>
          <a:prstGeom prst="rect">
            <a:avLst/>
          </a:prstGeom>
          <a:solidFill>
            <a:srgbClr val="F9DA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1" name="円/楕円 430"/>
          <p:cNvSpPr/>
          <p:nvPr/>
        </p:nvSpPr>
        <p:spPr>
          <a:xfrm>
            <a:off x="299238" y="101112"/>
            <a:ext cx="120072" cy="120072"/>
          </a:xfrm>
          <a:prstGeom prst="ellipse">
            <a:avLst/>
          </a:prstGeom>
          <a:solidFill>
            <a:srgbClr val="E5B6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1" name="Rectangle 10"/>
          <p:cNvSpPr>
            <a:spLocks noChangeArrowheads="1"/>
          </p:cNvSpPr>
          <p:nvPr/>
        </p:nvSpPr>
        <p:spPr bwMode="auto">
          <a:xfrm>
            <a:off x="5746407" y="6032032"/>
            <a:ext cx="2146300" cy="1149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ja-JP" altLang="en-US" dirty="0"/>
          </a:p>
        </p:txBody>
      </p:sp>
      <p:sp>
        <p:nvSpPr>
          <p:cNvPr id="422" name="Rectangle 12"/>
          <p:cNvSpPr>
            <a:spLocks noChangeArrowheads="1"/>
          </p:cNvSpPr>
          <p:nvPr/>
        </p:nvSpPr>
        <p:spPr bwMode="auto">
          <a:xfrm>
            <a:off x="8130380" y="6015036"/>
            <a:ext cx="2147888" cy="1149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52" name="Rectangle 177"/>
          <p:cNvSpPr>
            <a:spLocks noChangeArrowheads="1"/>
          </p:cNvSpPr>
          <p:nvPr/>
        </p:nvSpPr>
        <p:spPr bwMode="auto">
          <a:xfrm>
            <a:off x="2213768" y="1738311"/>
            <a:ext cx="2827338" cy="319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53" name="Rectangle 178"/>
          <p:cNvSpPr>
            <a:spLocks noChangeArrowheads="1"/>
          </p:cNvSpPr>
          <p:nvPr/>
        </p:nvSpPr>
        <p:spPr bwMode="auto">
          <a:xfrm>
            <a:off x="194747" y="1679469"/>
            <a:ext cx="4772025" cy="364666"/>
          </a:xfrm>
          <a:prstGeom prst="rect">
            <a:avLst/>
          </a:prstGeom>
          <a:solidFill>
            <a:srgbClr val="FFFFFF"/>
          </a:solidFill>
          <a:ln w="3175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pic>
        <p:nvPicPr>
          <p:cNvPr id="3" name="図プレースホルダー 2">
            <a:extLst>
              <a:ext uri="{FF2B5EF4-FFF2-40B4-BE49-F238E27FC236}">
                <a16:creationId xmlns:a16="http://schemas.microsoft.com/office/drawing/2014/main" id="{64A017FC-2700-4245-A316-49F9B3E96BC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1" r="5121"/>
          <a:stretch>
            <a:fillRect/>
          </a:stretch>
        </p:blipFill>
        <p:spPr/>
      </p:pic>
      <p:sp>
        <p:nvSpPr>
          <p:cNvPr id="473" name="テキスト プレースホルダー 47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ja-JP" altLang="en-US" sz="1400" b="1" dirty="0"/>
              <a:t>文責：校長　正尾　敏</a:t>
            </a:r>
            <a:endParaRPr kumimoji="1" lang="ja-JP" altLang="en-US" sz="1400" b="1" dirty="0"/>
          </a:p>
        </p:txBody>
      </p:sp>
      <p:sp>
        <p:nvSpPr>
          <p:cNvPr id="475" name="テキスト プレースホルダー 474"/>
          <p:cNvSpPr>
            <a:spLocks noGrp="1"/>
          </p:cNvSpPr>
          <p:nvPr>
            <p:ph type="body" sz="quarter" idx="13"/>
          </p:nvPr>
        </p:nvSpPr>
        <p:spPr>
          <a:xfrm>
            <a:off x="1324331" y="318259"/>
            <a:ext cx="2128019" cy="227301"/>
          </a:xfrm>
        </p:spPr>
        <p:txBody>
          <a:bodyPr/>
          <a:lstStyle/>
          <a:p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令和６年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月１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</a:p>
        </p:txBody>
      </p:sp>
      <p:sp>
        <p:nvSpPr>
          <p:cNvPr id="477" name="テキスト プレースホルダー 476"/>
          <p:cNvSpPr>
            <a:spLocks noGrp="1"/>
          </p:cNvSpPr>
          <p:nvPr>
            <p:ph type="body" sz="quarter" idx="17"/>
          </p:nvPr>
        </p:nvSpPr>
        <p:spPr>
          <a:xfrm>
            <a:off x="281130" y="1753256"/>
            <a:ext cx="4772025" cy="324159"/>
          </a:xfrm>
        </p:spPr>
        <p:txBody>
          <a:bodyPr/>
          <a:lstStyle/>
          <a:p>
            <a:r>
              <a:rPr lang="ja-JP" altLang="en-US" sz="1600" dirty="0">
                <a:solidFill>
                  <a:schemeClr val="tx1"/>
                </a:solidFill>
                <a:latin typeface="+mj-ea"/>
                <a:ea typeface="+mj-ea"/>
              </a:rPr>
              <a:t>大雨時の生徒の引き渡しについて（詳細は別紙に）</a:t>
            </a:r>
            <a:endParaRPr kumimoji="1" lang="ja-JP" altLang="en-US" sz="1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86" name="テキスト プレースホルダー 485"/>
          <p:cNvSpPr>
            <a:spLocks noGrp="1"/>
          </p:cNvSpPr>
          <p:nvPr>
            <p:ph type="body" sz="quarter" idx="27"/>
          </p:nvPr>
        </p:nvSpPr>
        <p:spPr>
          <a:xfrm>
            <a:off x="194747" y="4687579"/>
            <a:ext cx="4923350" cy="287209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50000"/>
              </a:lnSpc>
              <a:spcBef>
                <a:spcPts val="0"/>
              </a:spcBef>
            </a:pPr>
            <a:r>
              <a:rPr lang="ja-JP" altLang="en-US" sz="2200" b="1" dirty="0"/>
              <a:t>　</a:t>
            </a:r>
            <a:r>
              <a:rPr lang="ja-JP" altLang="ja-JP" sz="1000" b="1" kern="100" dirty="0"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＜町内に発令された 暴風（雨）警報・大雨警報・洪水警報の場合＞</a:t>
            </a:r>
            <a:endParaRPr lang="en-US" altLang="ja-JP" sz="1000" b="1" kern="100" dirty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33350" algn="just">
              <a:lnSpc>
                <a:spcPct val="50000"/>
              </a:lnSpc>
              <a:spcBef>
                <a:spcPts val="0"/>
              </a:spcBef>
            </a:pPr>
            <a:endParaRPr lang="en-US" altLang="ja-JP" sz="1000" b="1" kern="100" dirty="0">
              <a:latin typeface="游明朝" panose="02020400000000000000" pitchFamily="18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33350" algn="just">
              <a:lnSpc>
                <a:spcPct val="50000"/>
              </a:lnSpc>
              <a:spcBef>
                <a:spcPts val="0"/>
              </a:spcBef>
            </a:pP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【登校】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33350" algn="just">
              <a:lnSpc>
                <a:spcPct val="50000"/>
              </a:lnSpc>
              <a:spcBef>
                <a:spcPts val="0"/>
              </a:spcBef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				 				</a:t>
            </a:r>
          </a:p>
          <a:p>
            <a:pPr marL="133350" algn="just">
              <a:lnSpc>
                <a:spcPct val="50000"/>
              </a:lnSpc>
              <a:spcBef>
                <a:spcPts val="0"/>
              </a:spcBef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①　午前６時３０分の時点で、いずれの警報も発令されていない場合は、通常通り登校。</a:t>
            </a:r>
          </a:p>
          <a:p>
            <a:pPr marL="133350" algn="just">
              <a:lnSpc>
                <a:spcPct val="50000"/>
              </a:lnSpc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②　午前６時３０分の時点で、いずれかの警報が発令され</a:t>
            </a:r>
            <a:r>
              <a:rPr lang="ja-JP" altLang="ja-JP" sz="1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、実際にその状況になっ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て</a:t>
            </a:r>
            <a:r>
              <a:rPr lang="ja-JP" altLang="ja-JP" sz="1000" kern="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い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33350" algn="just">
              <a:lnSpc>
                <a:spcPct val="50000"/>
              </a:lnSpc>
            </a:pPr>
            <a:r>
              <a: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 </a:t>
            </a:r>
            <a:r>
              <a:rPr lang="ja-JP" altLang="ja-JP" sz="1000" kern="1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る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場合は、</a:t>
            </a:r>
            <a:r>
              <a: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自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宅待機。</a:t>
            </a:r>
          </a:p>
          <a:p>
            <a:pPr marL="133350" algn="just">
              <a:lnSpc>
                <a:spcPct val="50000"/>
              </a:lnSpc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③</a:t>
            </a: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 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午前１０時までに警報が解除されていたら、随時登校開始。</a:t>
            </a:r>
          </a:p>
          <a:p>
            <a:pPr marL="133350" algn="just">
              <a:lnSpc>
                <a:spcPct val="50000"/>
              </a:lnSpc>
            </a:pP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ただし、保護者が危険と判断する場合は、自宅待機か保護者と登校。</a:t>
            </a:r>
          </a:p>
          <a:p>
            <a:pPr marL="533400" indent="-533400" algn="just">
              <a:lnSpc>
                <a:spcPct val="50000"/>
              </a:lnSpc>
            </a:pP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1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千綿地区スクールバス各バス停の出発時刻は連絡メール等でお知らせします。</a:t>
            </a:r>
          </a:p>
          <a:p>
            <a:pPr marL="133350" algn="just">
              <a:lnSpc>
                <a:spcPct val="50000"/>
              </a:lnSpc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④</a:t>
            </a: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 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午前１０時の時点で、警報が解除されていない場合は、臨時休校。</a:t>
            </a:r>
          </a:p>
          <a:p>
            <a:pPr marL="133350" algn="just">
              <a:lnSpc>
                <a:spcPct val="50000"/>
              </a:lnSpc>
            </a:pP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【下校】</a:t>
            </a:r>
          </a:p>
          <a:p>
            <a:pPr marL="133350" algn="just">
              <a:lnSpc>
                <a:spcPct val="50000"/>
              </a:lnSpc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⑤　登校後、警報が発令されたら、学校内待機。</a:t>
            </a:r>
          </a:p>
          <a:p>
            <a:pPr marL="133350" algn="just">
              <a:lnSpc>
                <a:spcPct val="50000"/>
              </a:lnSpc>
            </a:pP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保護者が迎えに来たら、下校。</a:t>
            </a:r>
          </a:p>
          <a:p>
            <a:pPr marL="133350" algn="just">
              <a:lnSpc>
                <a:spcPct val="50000"/>
              </a:lnSpc>
            </a:pPr>
            <a:r>
              <a:rPr lang="en-US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⑥　警報が解除されたら、安全を確認し、（集団）下校。</a:t>
            </a:r>
          </a:p>
          <a:p>
            <a:pPr marL="133350" algn="just">
              <a:lnSpc>
                <a:spcPct val="50000"/>
              </a:lnSpc>
            </a:pP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午後から警報が発令される可能性があるときは、早めの（集団）下校。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133350" algn="just">
              <a:lnSpc>
                <a:spcPct val="50000"/>
              </a:lnSpc>
            </a:pPr>
            <a:r>
              <a:rPr lang="ja-JP" altLang="ja-JP" sz="10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</a:t>
            </a:r>
            <a:r>
              <a:rPr lang="ja-JP" altLang="ja-JP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千綿地区スクールバスの学校発車時刻が変更になる時は連絡メール等でお知らせします。</a:t>
            </a:r>
          </a:p>
          <a:p>
            <a:pPr>
              <a:lnSpc>
                <a:spcPct val="100000"/>
              </a:lnSpc>
            </a:pPr>
            <a:endParaRPr lang="en-US" altLang="ja-JP" sz="1200" b="1" dirty="0"/>
          </a:p>
        </p:txBody>
      </p:sp>
      <p:sp>
        <p:nvSpPr>
          <p:cNvPr id="474" name="テキスト プレースホルダー 47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東彼杵中だより</a:t>
            </a:r>
          </a:p>
        </p:txBody>
      </p:sp>
      <p:sp>
        <p:nvSpPr>
          <p:cNvPr id="476" name="テキスト プレースホルダー 47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ja-JP" altLang="en-US" dirty="0"/>
              <a:t>第６号</a:t>
            </a:r>
          </a:p>
        </p:txBody>
      </p:sp>
      <p:grpSp>
        <p:nvGrpSpPr>
          <p:cNvPr id="355" name="Group 8"/>
          <p:cNvGrpSpPr>
            <a:grpSpLocks noChangeAspect="1"/>
          </p:cNvGrpSpPr>
          <p:nvPr/>
        </p:nvGrpSpPr>
        <p:grpSpPr bwMode="auto">
          <a:xfrm>
            <a:off x="5214935" y="263523"/>
            <a:ext cx="184150" cy="7058025"/>
            <a:chOff x="3309" y="158"/>
            <a:chExt cx="116" cy="4446"/>
          </a:xfrm>
          <a:solidFill>
            <a:schemeClr val="bg1">
              <a:lumMod val="75000"/>
            </a:schemeClr>
          </a:solidFill>
        </p:grpSpPr>
        <p:sp>
          <p:nvSpPr>
            <p:cNvPr id="356" name="Freeform 9"/>
            <p:cNvSpPr>
              <a:spLocks/>
            </p:cNvSpPr>
            <p:nvPr userDrawn="1"/>
          </p:nvSpPr>
          <p:spPr bwMode="auto">
            <a:xfrm>
              <a:off x="3315" y="1088"/>
              <a:ext cx="104" cy="110"/>
            </a:xfrm>
            <a:custGeom>
              <a:avLst/>
              <a:gdLst>
                <a:gd name="T0" fmla="*/ 96 w 104"/>
                <a:gd name="T1" fmla="*/ 66 h 110"/>
                <a:gd name="T2" fmla="*/ 90 w 104"/>
                <a:gd name="T3" fmla="*/ 72 h 110"/>
                <a:gd name="T4" fmla="*/ 84 w 104"/>
                <a:gd name="T5" fmla="*/ 76 h 110"/>
                <a:gd name="T6" fmla="*/ 78 w 104"/>
                <a:gd name="T7" fmla="*/ 86 h 110"/>
                <a:gd name="T8" fmla="*/ 74 w 104"/>
                <a:gd name="T9" fmla="*/ 96 h 110"/>
                <a:gd name="T10" fmla="*/ 66 w 104"/>
                <a:gd name="T11" fmla="*/ 102 h 110"/>
                <a:gd name="T12" fmla="*/ 62 w 104"/>
                <a:gd name="T13" fmla="*/ 106 h 110"/>
                <a:gd name="T14" fmla="*/ 56 w 104"/>
                <a:gd name="T15" fmla="*/ 110 h 110"/>
                <a:gd name="T16" fmla="*/ 52 w 104"/>
                <a:gd name="T17" fmla="*/ 108 h 110"/>
                <a:gd name="T18" fmla="*/ 38 w 104"/>
                <a:gd name="T19" fmla="*/ 100 h 110"/>
                <a:gd name="T20" fmla="*/ 32 w 104"/>
                <a:gd name="T21" fmla="*/ 96 h 110"/>
                <a:gd name="T22" fmla="*/ 28 w 104"/>
                <a:gd name="T23" fmla="*/ 90 h 110"/>
                <a:gd name="T24" fmla="*/ 22 w 104"/>
                <a:gd name="T25" fmla="*/ 86 h 110"/>
                <a:gd name="T26" fmla="*/ 16 w 104"/>
                <a:gd name="T27" fmla="*/ 78 h 110"/>
                <a:gd name="T28" fmla="*/ 8 w 104"/>
                <a:gd name="T29" fmla="*/ 72 h 110"/>
                <a:gd name="T30" fmla="*/ 2 w 104"/>
                <a:gd name="T31" fmla="*/ 62 h 110"/>
                <a:gd name="T32" fmla="*/ 0 w 104"/>
                <a:gd name="T33" fmla="*/ 52 h 110"/>
                <a:gd name="T34" fmla="*/ 8 w 104"/>
                <a:gd name="T35" fmla="*/ 42 h 110"/>
                <a:gd name="T36" fmla="*/ 16 w 104"/>
                <a:gd name="T37" fmla="*/ 34 h 110"/>
                <a:gd name="T38" fmla="*/ 32 w 104"/>
                <a:gd name="T39" fmla="*/ 8 h 110"/>
                <a:gd name="T40" fmla="*/ 38 w 104"/>
                <a:gd name="T41" fmla="*/ 0 h 110"/>
                <a:gd name="T42" fmla="*/ 40 w 104"/>
                <a:gd name="T43" fmla="*/ 0 h 110"/>
                <a:gd name="T44" fmla="*/ 58 w 104"/>
                <a:gd name="T45" fmla="*/ 2 h 110"/>
                <a:gd name="T46" fmla="*/ 62 w 104"/>
                <a:gd name="T47" fmla="*/ 10 h 110"/>
                <a:gd name="T48" fmla="*/ 72 w 104"/>
                <a:gd name="T49" fmla="*/ 16 h 110"/>
                <a:gd name="T50" fmla="*/ 82 w 104"/>
                <a:gd name="T51" fmla="*/ 24 h 110"/>
                <a:gd name="T52" fmla="*/ 86 w 104"/>
                <a:gd name="T53" fmla="*/ 30 h 110"/>
                <a:gd name="T54" fmla="*/ 90 w 104"/>
                <a:gd name="T55" fmla="*/ 34 h 110"/>
                <a:gd name="T56" fmla="*/ 102 w 104"/>
                <a:gd name="T57" fmla="*/ 44 h 110"/>
                <a:gd name="T58" fmla="*/ 104 w 104"/>
                <a:gd name="T59" fmla="*/ 50 h 110"/>
                <a:gd name="T60" fmla="*/ 104 w 104"/>
                <a:gd name="T61" fmla="*/ 52 h 110"/>
                <a:gd name="T62" fmla="*/ 102 w 104"/>
                <a:gd name="T63" fmla="*/ 56 h 110"/>
                <a:gd name="T64" fmla="*/ 96 w 104"/>
                <a:gd name="T65" fmla="*/ 66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4" h="110">
                  <a:moveTo>
                    <a:pt x="96" y="66"/>
                  </a:moveTo>
                  <a:lnTo>
                    <a:pt x="96" y="66"/>
                  </a:lnTo>
                  <a:lnTo>
                    <a:pt x="90" y="72"/>
                  </a:lnTo>
                  <a:lnTo>
                    <a:pt x="90" y="72"/>
                  </a:lnTo>
                  <a:lnTo>
                    <a:pt x="84" y="76"/>
                  </a:lnTo>
                  <a:lnTo>
                    <a:pt x="84" y="76"/>
                  </a:lnTo>
                  <a:lnTo>
                    <a:pt x="82" y="80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66" y="102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60" y="108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52" y="108"/>
                  </a:lnTo>
                  <a:lnTo>
                    <a:pt x="48" y="106"/>
                  </a:lnTo>
                  <a:lnTo>
                    <a:pt x="38" y="100"/>
                  </a:lnTo>
                  <a:lnTo>
                    <a:pt x="38" y="100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28" y="90"/>
                  </a:lnTo>
                  <a:lnTo>
                    <a:pt x="28" y="90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8" y="42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6" y="2"/>
                  </a:lnTo>
                  <a:lnTo>
                    <a:pt x="38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60" y="6"/>
                  </a:lnTo>
                  <a:lnTo>
                    <a:pt x="62" y="10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90" y="34"/>
                  </a:lnTo>
                  <a:lnTo>
                    <a:pt x="90" y="34"/>
                  </a:lnTo>
                  <a:lnTo>
                    <a:pt x="102" y="44"/>
                  </a:lnTo>
                  <a:lnTo>
                    <a:pt x="102" y="44"/>
                  </a:lnTo>
                  <a:lnTo>
                    <a:pt x="104" y="46"/>
                  </a:lnTo>
                  <a:lnTo>
                    <a:pt x="104" y="50"/>
                  </a:lnTo>
                  <a:lnTo>
                    <a:pt x="104" y="50"/>
                  </a:lnTo>
                  <a:lnTo>
                    <a:pt x="104" y="52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98" y="60"/>
                  </a:lnTo>
                  <a:lnTo>
                    <a:pt x="96" y="66"/>
                  </a:lnTo>
                  <a:lnTo>
                    <a:pt x="96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58" name="Freeform 10"/>
            <p:cNvSpPr>
              <a:spLocks noEditPoints="1"/>
            </p:cNvSpPr>
            <p:nvPr userDrawn="1"/>
          </p:nvSpPr>
          <p:spPr bwMode="auto">
            <a:xfrm>
              <a:off x="3311" y="934"/>
              <a:ext cx="108" cy="124"/>
            </a:xfrm>
            <a:custGeom>
              <a:avLst/>
              <a:gdLst>
                <a:gd name="T0" fmla="*/ 34 w 108"/>
                <a:gd name="T1" fmla="*/ 108 h 124"/>
                <a:gd name="T2" fmla="*/ 28 w 108"/>
                <a:gd name="T3" fmla="*/ 100 h 124"/>
                <a:gd name="T4" fmla="*/ 20 w 108"/>
                <a:gd name="T5" fmla="*/ 92 h 124"/>
                <a:gd name="T6" fmla="*/ 14 w 108"/>
                <a:gd name="T7" fmla="*/ 86 h 124"/>
                <a:gd name="T8" fmla="*/ 10 w 108"/>
                <a:gd name="T9" fmla="*/ 78 h 124"/>
                <a:gd name="T10" fmla="*/ 4 w 108"/>
                <a:gd name="T11" fmla="*/ 68 h 124"/>
                <a:gd name="T12" fmla="*/ 0 w 108"/>
                <a:gd name="T13" fmla="*/ 62 h 124"/>
                <a:gd name="T14" fmla="*/ 0 w 108"/>
                <a:gd name="T15" fmla="*/ 60 h 124"/>
                <a:gd name="T16" fmla="*/ 0 w 108"/>
                <a:gd name="T17" fmla="*/ 56 h 124"/>
                <a:gd name="T18" fmla="*/ 8 w 108"/>
                <a:gd name="T19" fmla="*/ 44 h 124"/>
                <a:gd name="T20" fmla="*/ 12 w 108"/>
                <a:gd name="T21" fmla="*/ 42 h 124"/>
                <a:gd name="T22" fmla="*/ 16 w 108"/>
                <a:gd name="T23" fmla="*/ 40 h 124"/>
                <a:gd name="T24" fmla="*/ 26 w 108"/>
                <a:gd name="T25" fmla="*/ 28 h 124"/>
                <a:gd name="T26" fmla="*/ 38 w 108"/>
                <a:gd name="T27" fmla="*/ 16 h 124"/>
                <a:gd name="T28" fmla="*/ 46 w 108"/>
                <a:gd name="T29" fmla="*/ 6 h 124"/>
                <a:gd name="T30" fmla="*/ 54 w 108"/>
                <a:gd name="T31" fmla="*/ 0 h 124"/>
                <a:gd name="T32" fmla="*/ 62 w 108"/>
                <a:gd name="T33" fmla="*/ 4 h 124"/>
                <a:gd name="T34" fmla="*/ 68 w 108"/>
                <a:gd name="T35" fmla="*/ 8 h 124"/>
                <a:gd name="T36" fmla="*/ 74 w 108"/>
                <a:gd name="T37" fmla="*/ 16 h 124"/>
                <a:gd name="T38" fmla="*/ 82 w 108"/>
                <a:gd name="T39" fmla="*/ 24 h 124"/>
                <a:gd name="T40" fmla="*/ 84 w 108"/>
                <a:gd name="T41" fmla="*/ 30 h 124"/>
                <a:gd name="T42" fmla="*/ 84 w 108"/>
                <a:gd name="T43" fmla="*/ 34 h 124"/>
                <a:gd name="T44" fmla="*/ 84 w 108"/>
                <a:gd name="T45" fmla="*/ 36 h 124"/>
                <a:gd name="T46" fmla="*/ 86 w 108"/>
                <a:gd name="T47" fmla="*/ 38 h 124"/>
                <a:gd name="T48" fmla="*/ 92 w 108"/>
                <a:gd name="T49" fmla="*/ 40 h 124"/>
                <a:gd name="T50" fmla="*/ 96 w 108"/>
                <a:gd name="T51" fmla="*/ 48 h 124"/>
                <a:gd name="T52" fmla="*/ 100 w 108"/>
                <a:gd name="T53" fmla="*/ 52 h 124"/>
                <a:gd name="T54" fmla="*/ 104 w 108"/>
                <a:gd name="T55" fmla="*/ 54 h 124"/>
                <a:gd name="T56" fmla="*/ 108 w 108"/>
                <a:gd name="T57" fmla="*/ 60 h 124"/>
                <a:gd name="T58" fmla="*/ 106 w 108"/>
                <a:gd name="T59" fmla="*/ 66 h 124"/>
                <a:gd name="T60" fmla="*/ 106 w 108"/>
                <a:gd name="T61" fmla="*/ 72 h 124"/>
                <a:gd name="T62" fmla="*/ 104 w 108"/>
                <a:gd name="T63" fmla="*/ 76 h 124"/>
                <a:gd name="T64" fmla="*/ 92 w 108"/>
                <a:gd name="T65" fmla="*/ 84 h 124"/>
                <a:gd name="T66" fmla="*/ 78 w 108"/>
                <a:gd name="T67" fmla="*/ 100 h 124"/>
                <a:gd name="T68" fmla="*/ 64 w 108"/>
                <a:gd name="T69" fmla="*/ 118 h 124"/>
                <a:gd name="T70" fmla="*/ 60 w 108"/>
                <a:gd name="T71" fmla="*/ 122 h 124"/>
                <a:gd name="T72" fmla="*/ 54 w 108"/>
                <a:gd name="T73" fmla="*/ 124 h 124"/>
                <a:gd name="T74" fmla="*/ 46 w 108"/>
                <a:gd name="T75" fmla="*/ 122 h 124"/>
                <a:gd name="T76" fmla="*/ 40 w 108"/>
                <a:gd name="T77" fmla="*/ 118 h 124"/>
                <a:gd name="T78" fmla="*/ 34 w 108"/>
                <a:gd name="T79" fmla="*/ 108 h 124"/>
                <a:gd name="T80" fmla="*/ 46 w 108"/>
                <a:gd name="T81" fmla="*/ 34 h 124"/>
                <a:gd name="T82" fmla="*/ 44 w 108"/>
                <a:gd name="T83" fmla="*/ 36 h 124"/>
                <a:gd name="T84" fmla="*/ 32 w 108"/>
                <a:gd name="T85" fmla="*/ 48 h 124"/>
                <a:gd name="T86" fmla="*/ 26 w 108"/>
                <a:gd name="T87" fmla="*/ 54 h 124"/>
                <a:gd name="T88" fmla="*/ 22 w 108"/>
                <a:gd name="T89" fmla="*/ 62 h 124"/>
                <a:gd name="T90" fmla="*/ 28 w 108"/>
                <a:gd name="T91" fmla="*/ 72 h 124"/>
                <a:gd name="T92" fmla="*/ 32 w 108"/>
                <a:gd name="T93" fmla="*/ 78 h 124"/>
                <a:gd name="T94" fmla="*/ 32 w 108"/>
                <a:gd name="T95" fmla="*/ 82 h 124"/>
                <a:gd name="T96" fmla="*/ 32 w 108"/>
                <a:gd name="T97" fmla="*/ 86 h 124"/>
                <a:gd name="T98" fmla="*/ 38 w 108"/>
                <a:gd name="T99" fmla="*/ 86 h 124"/>
                <a:gd name="T100" fmla="*/ 42 w 108"/>
                <a:gd name="T101" fmla="*/ 88 h 124"/>
                <a:gd name="T102" fmla="*/ 46 w 108"/>
                <a:gd name="T103" fmla="*/ 92 h 124"/>
                <a:gd name="T104" fmla="*/ 52 w 108"/>
                <a:gd name="T105" fmla="*/ 96 h 124"/>
                <a:gd name="T106" fmla="*/ 58 w 108"/>
                <a:gd name="T107" fmla="*/ 94 h 124"/>
                <a:gd name="T108" fmla="*/ 72 w 108"/>
                <a:gd name="T109" fmla="*/ 80 h 124"/>
                <a:gd name="T110" fmla="*/ 82 w 108"/>
                <a:gd name="T111" fmla="*/ 64 h 124"/>
                <a:gd name="T112" fmla="*/ 82 w 108"/>
                <a:gd name="T113" fmla="*/ 60 h 124"/>
                <a:gd name="T114" fmla="*/ 76 w 108"/>
                <a:gd name="T115" fmla="*/ 56 h 124"/>
                <a:gd name="T116" fmla="*/ 68 w 108"/>
                <a:gd name="T117" fmla="*/ 46 h 124"/>
                <a:gd name="T118" fmla="*/ 56 w 108"/>
                <a:gd name="T119" fmla="*/ 28 h 124"/>
                <a:gd name="T120" fmla="*/ 46 w 108"/>
                <a:gd name="T121" fmla="*/ 3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8" h="124">
                  <a:moveTo>
                    <a:pt x="34" y="108"/>
                  </a:moveTo>
                  <a:lnTo>
                    <a:pt x="34" y="108"/>
                  </a:lnTo>
                  <a:lnTo>
                    <a:pt x="28" y="100"/>
                  </a:lnTo>
                  <a:lnTo>
                    <a:pt x="28" y="100"/>
                  </a:lnTo>
                  <a:lnTo>
                    <a:pt x="20" y="92"/>
                  </a:lnTo>
                  <a:lnTo>
                    <a:pt x="20" y="92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2" y="82"/>
                  </a:lnTo>
                  <a:lnTo>
                    <a:pt x="10" y="78"/>
                  </a:lnTo>
                  <a:lnTo>
                    <a:pt x="10" y="7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12" y="42"/>
                  </a:lnTo>
                  <a:lnTo>
                    <a:pt x="16" y="40"/>
                  </a:lnTo>
                  <a:lnTo>
                    <a:pt x="16" y="4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68" y="8"/>
                  </a:lnTo>
                  <a:lnTo>
                    <a:pt x="68" y="8"/>
                  </a:lnTo>
                  <a:lnTo>
                    <a:pt x="74" y="16"/>
                  </a:lnTo>
                  <a:lnTo>
                    <a:pt x="74" y="1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84" y="34"/>
                  </a:lnTo>
                  <a:lnTo>
                    <a:pt x="84" y="34"/>
                  </a:lnTo>
                  <a:lnTo>
                    <a:pt x="84" y="36"/>
                  </a:lnTo>
                  <a:lnTo>
                    <a:pt x="86" y="38"/>
                  </a:lnTo>
                  <a:lnTo>
                    <a:pt x="86" y="38"/>
                  </a:lnTo>
                  <a:lnTo>
                    <a:pt x="92" y="40"/>
                  </a:lnTo>
                  <a:lnTo>
                    <a:pt x="92" y="40"/>
                  </a:lnTo>
                  <a:lnTo>
                    <a:pt x="94" y="44"/>
                  </a:lnTo>
                  <a:lnTo>
                    <a:pt x="96" y="48"/>
                  </a:lnTo>
                  <a:lnTo>
                    <a:pt x="96" y="48"/>
                  </a:lnTo>
                  <a:lnTo>
                    <a:pt x="100" y="52"/>
                  </a:lnTo>
                  <a:lnTo>
                    <a:pt x="104" y="54"/>
                  </a:lnTo>
                  <a:lnTo>
                    <a:pt x="104" y="54"/>
                  </a:lnTo>
                  <a:lnTo>
                    <a:pt x="106" y="58"/>
                  </a:lnTo>
                  <a:lnTo>
                    <a:pt x="108" y="60"/>
                  </a:lnTo>
                  <a:lnTo>
                    <a:pt x="108" y="60"/>
                  </a:lnTo>
                  <a:lnTo>
                    <a:pt x="106" y="66"/>
                  </a:lnTo>
                  <a:lnTo>
                    <a:pt x="106" y="66"/>
                  </a:lnTo>
                  <a:lnTo>
                    <a:pt x="106" y="72"/>
                  </a:lnTo>
                  <a:lnTo>
                    <a:pt x="106" y="72"/>
                  </a:lnTo>
                  <a:lnTo>
                    <a:pt x="104" y="76"/>
                  </a:lnTo>
                  <a:lnTo>
                    <a:pt x="100" y="78"/>
                  </a:lnTo>
                  <a:lnTo>
                    <a:pt x="92" y="84"/>
                  </a:lnTo>
                  <a:lnTo>
                    <a:pt x="92" y="84"/>
                  </a:lnTo>
                  <a:lnTo>
                    <a:pt x="78" y="100"/>
                  </a:lnTo>
                  <a:lnTo>
                    <a:pt x="78" y="100"/>
                  </a:lnTo>
                  <a:lnTo>
                    <a:pt x="64" y="118"/>
                  </a:lnTo>
                  <a:lnTo>
                    <a:pt x="64" y="118"/>
                  </a:lnTo>
                  <a:lnTo>
                    <a:pt x="60" y="122"/>
                  </a:lnTo>
                  <a:lnTo>
                    <a:pt x="58" y="124"/>
                  </a:lnTo>
                  <a:lnTo>
                    <a:pt x="54" y="124"/>
                  </a:lnTo>
                  <a:lnTo>
                    <a:pt x="54" y="124"/>
                  </a:lnTo>
                  <a:lnTo>
                    <a:pt x="46" y="122"/>
                  </a:lnTo>
                  <a:lnTo>
                    <a:pt x="42" y="12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4" y="108"/>
                  </a:lnTo>
                  <a:lnTo>
                    <a:pt x="34" y="108"/>
                  </a:lnTo>
                  <a:close/>
                  <a:moveTo>
                    <a:pt x="46" y="34"/>
                  </a:moveTo>
                  <a:lnTo>
                    <a:pt x="46" y="34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32" y="48"/>
                  </a:lnTo>
                  <a:lnTo>
                    <a:pt x="32" y="48"/>
                  </a:lnTo>
                  <a:lnTo>
                    <a:pt x="26" y="54"/>
                  </a:lnTo>
                  <a:lnTo>
                    <a:pt x="22" y="62"/>
                  </a:lnTo>
                  <a:lnTo>
                    <a:pt x="22" y="62"/>
                  </a:lnTo>
                  <a:lnTo>
                    <a:pt x="28" y="72"/>
                  </a:lnTo>
                  <a:lnTo>
                    <a:pt x="28" y="72"/>
                  </a:lnTo>
                  <a:lnTo>
                    <a:pt x="30" y="76"/>
                  </a:lnTo>
                  <a:lnTo>
                    <a:pt x="32" y="78"/>
                  </a:lnTo>
                  <a:lnTo>
                    <a:pt x="32" y="78"/>
                  </a:lnTo>
                  <a:lnTo>
                    <a:pt x="32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36" y="86"/>
                  </a:lnTo>
                  <a:lnTo>
                    <a:pt x="38" y="86"/>
                  </a:lnTo>
                  <a:lnTo>
                    <a:pt x="38" y="86"/>
                  </a:lnTo>
                  <a:lnTo>
                    <a:pt x="42" y="88"/>
                  </a:lnTo>
                  <a:lnTo>
                    <a:pt x="46" y="92"/>
                  </a:lnTo>
                  <a:lnTo>
                    <a:pt x="46" y="92"/>
                  </a:lnTo>
                  <a:lnTo>
                    <a:pt x="52" y="96"/>
                  </a:lnTo>
                  <a:lnTo>
                    <a:pt x="52" y="96"/>
                  </a:lnTo>
                  <a:lnTo>
                    <a:pt x="56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72" y="80"/>
                  </a:lnTo>
                  <a:lnTo>
                    <a:pt x="72" y="80"/>
                  </a:lnTo>
                  <a:lnTo>
                    <a:pt x="82" y="64"/>
                  </a:lnTo>
                  <a:lnTo>
                    <a:pt x="82" y="64"/>
                  </a:lnTo>
                  <a:lnTo>
                    <a:pt x="82" y="60"/>
                  </a:lnTo>
                  <a:lnTo>
                    <a:pt x="82" y="58"/>
                  </a:lnTo>
                  <a:lnTo>
                    <a:pt x="76" y="56"/>
                  </a:lnTo>
                  <a:lnTo>
                    <a:pt x="76" y="56"/>
                  </a:lnTo>
                  <a:lnTo>
                    <a:pt x="68" y="46"/>
                  </a:lnTo>
                  <a:lnTo>
                    <a:pt x="68" y="46"/>
                  </a:lnTo>
                  <a:lnTo>
                    <a:pt x="56" y="28"/>
                  </a:lnTo>
                  <a:lnTo>
                    <a:pt x="56" y="28"/>
                  </a:lnTo>
                  <a:lnTo>
                    <a:pt x="46" y="34"/>
                  </a:lnTo>
                  <a:lnTo>
                    <a:pt x="46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59" name="Freeform 11"/>
            <p:cNvSpPr>
              <a:spLocks noEditPoints="1"/>
            </p:cNvSpPr>
            <p:nvPr userDrawn="1"/>
          </p:nvSpPr>
          <p:spPr bwMode="auto">
            <a:xfrm>
              <a:off x="3311" y="674"/>
              <a:ext cx="112" cy="122"/>
            </a:xfrm>
            <a:custGeom>
              <a:avLst/>
              <a:gdLst>
                <a:gd name="T0" fmla="*/ 102 w 112"/>
                <a:gd name="T1" fmla="*/ 44 h 122"/>
                <a:gd name="T2" fmla="*/ 108 w 112"/>
                <a:gd name="T3" fmla="*/ 52 h 122"/>
                <a:gd name="T4" fmla="*/ 112 w 112"/>
                <a:gd name="T5" fmla="*/ 58 h 122"/>
                <a:gd name="T6" fmla="*/ 102 w 112"/>
                <a:gd name="T7" fmla="*/ 74 h 122"/>
                <a:gd name="T8" fmla="*/ 98 w 112"/>
                <a:gd name="T9" fmla="*/ 80 h 122"/>
                <a:gd name="T10" fmla="*/ 92 w 112"/>
                <a:gd name="T11" fmla="*/ 86 h 122"/>
                <a:gd name="T12" fmla="*/ 82 w 112"/>
                <a:gd name="T13" fmla="*/ 96 h 122"/>
                <a:gd name="T14" fmla="*/ 70 w 112"/>
                <a:gd name="T15" fmla="*/ 108 h 122"/>
                <a:gd name="T16" fmla="*/ 56 w 112"/>
                <a:gd name="T17" fmla="*/ 122 h 122"/>
                <a:gd name="T18" fmla="*/ 50 w 112"/>
                <a:gd name="T19" fmla="*/ 116 h 122"/>
                <a:gd name="T20" fmla="*/ 44 w 112"/>
                <a:gd name="T21" fmla="*/ 112 h 122"/>
                <a:gd name="T22" fmla="*/ 32 w 112"/>
                <a:gd name="T23" fmla="*/ 104 h 122"/>
                <a:gd name="T24" fmla="*/ 14 w 112"/>
                <a:gd name="T25" fmla="*/ 88 h 122"/>
                <a:gd name="T26" fmla="*/ 6 w 112"/>
                <a:gd name="T27" fmla="*/ 80 h 122"/>
                <a:gd name="T28" fmla="*/ 0 w 112"/>
                <a:gd name="T29" fmla="*/ 76 h 122"/>
                <a:gd name="T30" fmla="*/ 0 w 112"/>
                <a:gd name="T31" fmla="*/ 72 h 122"/>
                <a:gd name="T32" fmla="*/ 6 w 112"/>
                <a:gd name="T33" fmla="*/ 60 h 122"/>
                <a:gd name="T34" fmla="*/ 14 w 112"/>
                <a:gd name="T35" fmla="*/ 44 h 122"/>
                <a:gd name="T36" fmla="*/ 20 w 112"/>
                <a:gd name="T37" fmla="*/ 34 h 122"/>
                <a:gd name="T38" fmla="*/ 34 w 112"/>
                <a:gd name="T39" fmla="*/ 18 h 122"/>
                <a:gd name="T40" fmla="*/ 44 w 112"/>
                <a:gd name="T41" fmla="*/ 6 h 122"/>
                <a:gd name="T42" fmla="*/ 48 w 112"/>
                <a:gd name="T43" fmla="*/ 2 h 122"/>
                <a:gd name="T44" fmla="*/ 52 w 112"/>
                <a:gd name="T45" fmla="*/ 0 h 122"/>
                <a:gd name="T46" fmla="*/ 58 w 112"/>
                <a:gd name="T47" fmla="*/ 4 h 122"/>
                <a:gd name="T48" fmla="*/ 66 w 112"/>
                <a:gd name="T49" fmla="*/ 10 h 122"/>
                <a:gd name="T50" fmla="*/ 82 w 112"/>
                <a:gd name="T51" fmla="*/ 26 h 122"/>
                <a:gd name="T52" fmla="*/ 92 w 112"/>
                <a:gd name="T53" fmla="*/ 34 h 122"/>
                <a:gd name="T54" fmla="*/ 100 w 112"/>
                <a:gd name="T55" fmla="*/ 42 h 122"/>
                <a:gd name="T56" fmla="*/ 102 w 112"/>
                <a:gd name="T57" fmla="*/ 44 h 122"/>
                <a:gd name="T58" fmla="*/ 34 w 112"/>
                <a:gd name="T59" fmla="*/ 78 h 122"/>
                <a:gd name="T60" fmla="*/ 28 w 112"/>
                <a:gd name="T61" fmla="*/ 72 h 122"/>
                <a:gd name="T62" fmla="*/ 24 w 112"/>
                <a:gd name="T63" fmla="*/ 72 h 122"/>
                <a:gd name="T64" fmla="*/ 22 w 112"/>
                <a:gd name="T65" fmla="*/ 68 h 122"/>
                <a:gd name="T66" fmla="*/ 22 w 112"/>
                <a:gd name="T67" fmla="*/ 64 h 122"/>
                <a:gd name="T68" fmla="*/ 26 w 112"/>
                <a:gd name="T69" fmla="*/ 58 h 122"/>
                <a:gd name="T70" fmla="*/ 36 w 112"/>
                <a:gd name="T71" fmla="*/ 48 h 122"/>
                <a:gd name="T72" fmla="*/ 42 w 112"/>
                <a:gd name="T73" fmla="*/ 38 h 122"/>
                <a:gd name="T74" fmla="*/ 46 w 112"/>
                <a:gd name="T75" fmla="*/ 32 h 122"/>
                <a:gd name="T76" fmla="*/ 50 w 112"/>
                <a:gd name="T77" fmla="*/ 26 h 122"/>
                <a:gd name="T78" fmla="*/ 60 w 112"/>
                <a:gd name="T79" fmla="*/ 34 h 122"/>
                <a:gd name="T80" fmla="*/ 66 w 112"/>
                <a:gd name="T81" fmla="*/ 44 h 122"/>
                <a:gd name="T82" fmla="*/ 72 w 112"/>
                <a:gd name="T83" fmla="*/ 50 h 122"/>
                <a:gd name="T84" fmla="*/ 76 w 112"/>
                <a:gd name="T85" fmla="*/ 50 h 122"/>
                <a:gd name="T86" fmla="*/ 80 w 112"/>
                <a:gd name="T87" fmla="*/ 50 h 122"/>
                <a:gd name="T88" fmla="*/ 88 w 112"/>
                <a:gd name="T89" fmla="*/ 56 h 122"/>
                <a:gd name="T90" fmla="*/ 80 w 112"/>
                <a:gd name="T91" fmla="*/ 68 h 122"/>
                <a:gd name="T92" fmla="*/ 74 w 112"/>
                <a:gd name="T93" fmla="*/ 78 h 122"/>
                <a:gd name="T94" fmla="*/ 66 w 112"/>
                <a:gd name="T95" fmla="*/ 88 h 122"/>
                <a:gd name="T96" fmla="*/ 60 w 112"/>
                <a:gd name="T97" fmla="*/ 96 h 122"/>
                <a:gd name="T98" fmla="*/ 56 w 112"/>
                <a:gd name="T99" fmla="*/ 96 h 122"/>
                <a:gd name="T100" fmla="*/ 54 w 112"/>
                <a:gd name="T101" fmla="*/ 94 h 122"/>
                <a:gd name="T102" fmla="*/ 46 w 112"/>
                <a:gd name="T103" fmla="*/ 88 h 122"/>
                <a:gd name="T104" fmla="*/ 34 w 112"/>
                <a:gd name="T105" fmla="*/ 7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2" h="122">
                  <a:moveTo>
                    <a:pt x="102" y="44"/>
                  </a:moveTo>
                  <a:lnTo>
                    <a:pt x="102" y="44"/>
                  </a:lnTo>
                  <a:lnTo>
                    <a:pt x="108" y="52"/>
                  </a:lnTo>
                  <a:lnTo>
                    <a:pt x="108" y="52"/>
                  </a:lnTo>
                  <a:lnTo>
                    <a:pt x="112" y="54"/>
                  </a:lnTo>
                  <a:lnTo>
                    <a:pt x="112" y="58"/>
                  </a:lnTo>
                  <a:lnTo>
                    <a:pt x="110" y="64"/>
                  </a:lnTo>
                  <a:lnTo>
                    <a:pt x="102" y="74"/>
                  </a:lnTo>
                  <a:lnTo>
                    <a:pt x="102" y="74"/>
                  </a:lnTo>
                  <a:lnTo>
                    <a:pt x="98" y="80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82" y="96"/>
                  </a:lnTo>
                  <a:lnTo>
                    <a:pt x="82" y="96"/>
                  </a:lnTo>
                  <a:lnTo>
                    <a:pt x="70" y="108"/>
                  </a:lnTo>
                  <a:lnTo>
                    <a:pt x="70" y="108"/>
                  </a:lnTo>
                  <a:lnTo>
                    <a:pt x="64" y="116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50" y="116"/>
                  </a:lnTo>
                  <a:lnTo>
                    <a:pt x="44" y="112"/>
                  </a:lnTo>
                  <a:lnTo>
                    <a:pt x="44" y="112"/>
                  </a:lnTo>
                  <a:lnTo>
                    <a:pt x="32" y="104"/>
                  </a:lnTo>
                  <a:lnTo>
                    <a:pt x="32" y="104"/>
                  </a:lnTo>
                  <a:lnTo>
                    <a:pt x="22" y="96"/>
                  </a:lnTo>
                  <a:lnTo>
                    <a:pt x="14" y="88"/>
                  </a:lnTo>
                  <a:lnTo>
                    <a:pt x="14" y="88"/>
                  </a:lnTo>
                  <a:lnTo>
                    <a:pt x="6" y="80"/>
                  </a:lnTo>
                  <a:lnTo>
                    <a:pt x="6" y="80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2"/>
                  </a:lnTo>
                  <a:lnTo>
                    <a:pt x="0" y="68"/>
                  </a:lnTo>
                  <a:lnTo>
                    <a:pt x="6" y="60"/>
                  </a:lnTo>
                  <a:lnTo>
                    <a:pt x="6" y="60"/>
                  </a:lnTo>
                  <a:lnTo>
                    <a:pt x="14" y="44"/>
                  </a:lnTo>
                  <a:lnTo>
                    <a:pt x="14" y="44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92" y="34"/>
                  </a:lnTo>
                  <a:lnTo>
                    <a:pt x="92" y="34"/>
                  </a:lnTo>
                  <a:lnTo>
                    <a:pt x="100" y="42"/>
                  </a:lnTo>
                  <a:lnTo>
                    <a:pt x="100" y="42"/>
                  </a:lnTo>
                  <a:lnTo>
                    <a:pt x="102" y="44"/>
                  </a:lnTo>
                  <a:lnTo>
                    <a:pt x="102" y="44"/>
                  </a:lnTo>
                  <a:close/>
                  <a:moveTo>
                    <a:pt x="34" y="78"/>
                  </a:moveTo>
                  <a:lnTo>
                    <a:pt x="34" y="78"/>
                  </a:lnTo>
                  <a:lnTo>
                    <a:pt x="28" y="72"/>
                  </a:lnTo>
                  <a:lnTo>
                    <a:pt x="28" y="72"/>
                  </a:lnTo>
                  <a:lnTo>
                    <a:pt x="24" y="72"/>
                  </a:lnTo>
                  <a:lnTo>
                    <a:pt x="22" y="68"/>
                  </a:lnTo>
                  <a:lnTo>
                    <a:pt x="22" y="68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6" y="58"/>
                  </a:lnTo>
                  <a:lnTo>
                    <a:pt x="26" y="58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46" y="32"/>
                  </a:lnTo>
                  <a:lnTo>
                    <a:pt x="46" y="32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56" y="30"/>
                  </a:lnTo>
                  <a:lnTo>
                    <a:pt x="60" y="34"/>
                  </a:lnTo>
                  <a:lnTo>
                    <a:pt x="60" y="34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76" y="50"/>
                  </a:lnTo>
                  <a:lnTo>
                    <a:pt x="80" y="50"/>
                  </a:lnTo>
                  <a:lnTo>
                    <a:pt x="80" y="50"/>
                  </a:lnTo>
                  <a:lnTo>
                    <a:pt x="84" y="52"/>
                  </a:lnTo>
                  <a:lnTo>
                    <a:pt x="88" y="56"/>
                  </a:lnTo>
                  <a:lnTo>
                    <a:pt x="88" y="56"/>
                  </a:lnTo>
                  <a:lnTo>
                    <a:pt x="80" y="68"/>
                  </a:lnTo>
                  <a:lnTo>
                    <a:pt x="74" y="78"/>
                  </a:lnTo>
                  <a:lnTo>
                    <a:pt x="74" y="78"/>
                  </a:lnTo>
                  <a:lnTo>
                    <a:pt x="66" y="88"/>
                  </a:lnTo>
                  <a:lnTo>
                    <a:pt x="66" y="88"/>
                  </a:lnTo>
                  <a:lnTo>
                    <a:pt x="64" y="94"/>
                  </a:lnTo>
                  <a:lnTo>
                    <a:pt x="60" y="96"/>
                  </a:lnTo>
                  <a:lnTo>
                    <a:pt x="60" y="96"/>
                  </a:lnTo>
                  <a:lnTo>
                    <a:pt x="56" y="96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46" y="88"/>
                  </a:lnTo>
                  <a:lnTo>
                    <a:pt x="46" y="88"/>
                  </a:lnTo>
                  <a:lnTo>
                    <a:pt x="34" y="78"/>
                  </a:lnTo>
                  <a:lnTo>
                    <a:pt x="34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0" name="Freeform 12"/>
            <p:cNvSpPr>
              <a:spLocks/>
            </p:cNvSpPr>
            <p:nvPr userDrawn="1"/>
          </p:nvSpPr>
          <p:spPr bwMode="auto">
            <a:xfrm>
              <a:off x="3319" y="814"/>
              <a:ext cx="100" cy="102"/>
            </a:xfrm>
            <a:custGeom>
              <a:avLst/>
              <a:gdLst>
                <a:gd name="T0" fmla="*/ 82 w 100"/>
                <a:gd name="T1" fmla="*/ 30 h 102"/>
                <a:gd name="T2" fmla="*/ 86 w 100"/>
                <a:gd name="T3" fmla="*/ 34 h 102"/>
                <a:gd name="T4" fmla="*/ 92 w 100"/>
                <a:gd name="T5" fmla="*/ 38 h 102"/>
                <a:gd name="T6" fmla="*/ 100 w 100"/>
                <a:gd name="T7" fmla="*/ 46 h 102"/>
                <a:gd name="T8" fmla="*/ 98 w 100"/>
                <a:gd name="T9" fmla="*/ 50 h 102"/>
                <a:gd name="T10" fmla="*/ 94 w 100"/>
                <a:gd name="T11" fmla="*/ 54 h 102"/>
                <a:gd name="T12" fmla="*/ 88 w 100"/>
                <a:gd name="T13" fmla="*/ 62 h 102"/>
                <a:gd name="T14" fmla="*/ 76 w 100"/>
                <a:gd name="T15" fmla="*/ 78 h 102"/>
                <a:gd name="T16" fmla="*/ 64 w 100"/>
                <a:gd name="T17" fmla="*/ 92 h 102"/>
                <a:gd name="T18" fmla="*/ 58 w 100"/>
                <a:gd name="T19" fmla="*/ 98 h 102"/>
                <a:gd name="T20" fmla="*/ 52 w 100"/>
                <a:gd name="T21" fmla="*/ 102 h 102"/>
                <a:gd name="T22" fmla="*/ 48 w 100"/>
                <a:gd name="T23" fmla="*/ 102 h 102"/>
                <a:gd name="T24" fmla="*/ 44 w 100"/>
                <a:gd name="T25" fmla="*/ 98 h 102"/>
                <a:gd name="T26" fmla="*/ 36 w 100"/>
                <a:gd name="T27" fmla="*/ 96 h 102"/>
                <a:gd name="T28" fmla="*/ 26 w 100"/>
                <a:gd name="T29" fmla="*/ 86 h 102"/>
                <a:gd name="T30" fmla="*/ 22 w 100"/>
                <a:gd name="T31" fmla="*/ 82 h 102"/>
                <a:gd name="T32" fmla="*/ 14 w 100"/>
                <a:gd name="T33" fmla="*/ 78 h 102"/>
                <a:gd name="T34" fmla="*/ 4 w 100"/>
                <a:gd name="T35" fmla="*/ 68 h 102"/>
                <a:gd name="T36" fmla="*/ 0 w 100"/>
                <a:gd name="T37" fmla="*/ 62 h 102"/>
                <a:gd name="T38" fmla="*/ 0 w 100"/>
                <a:gd name="T39" fmla="*/ 58 h 102"/>
                <a:gd name="T40" fmla="*/ 4 w 100"/>
                <a:gd name="T41" fmla="*/ 50 h 102"/>
                <a:gd name="T42" fmla="*/ 8 w 100"/>
                <a:gd name="T43" fmla="*/ 40 h 102"/>
                <a:gd name="T44" fmla="*/ 18 w 100"/>
                <a:gd name="T45" fmla="*/ 26 h 102"/>
                <a:gd name="T46" fmla="*/ 30 w 100"/>
                <a:gd name="T47" fmla="*/ 12 h 102"/>
                <a:gd name="T48" fmla="*/ 42 w 100"/>
                <a:gd name="T49" fmla="*/ 0 h 102"/>
                <a:gd name="T50" fmla="*/ 48 w 100"/>
                <a:gd name="T51" fmla="*/ 2 h 102"/>
                <a:gd name="T52" fmla="*/ 54 w 100"/>
                <a:gd name="T53" fmla="*/ 6 h 102"/>
                <a:gd name="T54" fmla="*/ 62 w 100"/>
                <a:gd name="T55" fmla="*/ 16 h 102"/>
                <a:gd name="T56" fmla="*/ 66 w 100"/>
                <a:gd name="T57" fmla="*/ 22 h 102"/>
                <a:gd name="T58" fmla="*/ 72 w 100"/>
                <a:gd name="T59" fmla="*/ 24 h 102"/>
                <a:gd name="T60" fmla="*/ 78 w 100"/>
                <a:gd name="T61" fmla="*/ 28 h 102"/>
                <a:gd name="T62" fmla="*/ 82 w 100"/>
                <a:gd name="T63" fmla="*/ 3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0" h="102">
                  <a:moveTo>
                    <a:pt x="82" y="30"/>
                  </a:moveTo>
                  <a:lnTo>
                    <a:pt x="82" y="30"/>
                  </a:lnTo>
                  <a:lnTo>
                    <a:pt x="86" y="34"/>
                  </a:lnTo>
                  <a:lnTo>
                    <a:pt x="86" y="34"/>
                  </a:lnTo>
                  <a:lnTo>
                    <a:pt x="92" y="38"/>
                  </a:lnTo>
                  <a:lnTo>
                    <a:pt x="92" y="38"/>
                  </a:lnTo>
                  <a:lnTo>
                    <a:pt x="96" y="42"/>
                  </a:lnTo>
                  <a:lnTo>
                    <a:pt x="100" y="46"/>
                  </a:lnTo>
                  <a:lnTo>
                    <a:pt x="100" y="46"/>
                  </a:lnTo>
                  <a:lnTo>
                    <a:pt x="98" y="50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76" y="78"/>
                  </a:lnTo>
                  <a:lnTo>
                    <a:pt x="76" y="78"/>
                  </a:lnTo>
                  <a:lnTo>
                    <a:pt x="64" y="92"/>
                  </a:lnTo>
                  <a:lnTo>
                    <a:pt x="64" y="92"/>
                  </a:lnTo>
                  <a:lnTo>
                    <a:pt x="58" y="98"/>
                  </a:lnTo>
                  <a:lnTo>
                    <a:pt x="58" y="98"/>
                  </a:lnTo>
                  <a:lnTo>
                    <a:pt x="56" y="102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48" y="102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36" y="96"/>
                  </a:lnTo>
                  <a:lnTo>
                    <a:pt x="36" y="96"/>
                  </a:lnTo>
                  <a:lnTo>
                    <a:pt x="30" y="92"/>
                  </a:lnTo>
                  <a:lnTo>
                    <a:pt x="26" y="86"/>
                  </a:lnTo>
                  <a:lnTo>
                    <a:pt x="26" y="86"/>
                  </a:lnTo>
                  <a:lnTo>
                    <a:pt x="22" y="82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8" y="74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30" y="1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6" y="22"/>
                  </a:lnTo>
                  <a:lnTo>
                    <a:pt x="72" y="24"/>
                  </a:lnTo>
                  <a:lnTo>
                    <a:pt x="72" y="24"/>
                  </a:lnTo>
                  <a:lnTo>
                    <a:pt x="78" y="28"/>
                  </a:lnTo>
                  <a:lnTo>
                    <a:pt x="78" y="28"/>
                  </a:lnTo>
                  <a:lnTo>
                    <a:pt x="82" y="30"/>
                  </a:lnTo>
                  <a:lnTo>
                    <a:pt x="82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1" name="Freeform 13"/>
            <p:cNvSpPr>
              <a:spLocks/>
            </p:cNvSpPr>
            <p:nvPr userDrawn="1"/>
          </p:nvSpPr>
          <p:spPr bwMode="auto">
            <a:xfrm>
              <a:off x="3311" y="548"/>
              <a:ext cx="104" cy="112"/>
            </a:xfrm>
            <a:custGeom>
              <a:avLst/>
              <a:gdLst>
                <a:gd name="T0" fmla="*/ 96 w 104"/>
                <a:gd name="T1" fmla="*/ 44 h 112"/>
                <a:gd name="T2" fmla="*/ 104 w 104"/>
                <a:gd name="T3" fmla="*/ 54 h 112"/>
                <a:gd name="T4" fmla="*/ 104 w 104"/>
                <a:gd name="T5" fmla="*/ 58 h 112"/>
                <a:gd name="T6" fmla="*/ 96 w 104"/>
                <a:gd name="T7" fmla="*/ 70 h 112"/>
                <a:gd name="T8" fmla="*/ 88 w 104"/>
                <a:gd name="T9" fmla="*/ 76 h 112"/>
                <a:gd name="T10" fmla="*/ 74 w 104"/>
                <a:gd name="T11" fmla="*/ 92 h 112"/>
                <a:gd name="T12" fmla="*/ 64 w 104"/>
                <a:gd name="T13" fmla="*/ 104 h 112"/>
                <a:gd name="T14" fmla="*/ 60 w 104"/>
                <a:gd name="T15" fmla="*/ 108 h 112"/>
                <a:gd name="T16" fmla="*/ 56 w 104"/>
                <a:gd name="T17" fmla="*/ 108 h 112"/>
                <a:gd name="T18" fmla="*/ 54 w 104"/>
                <a:gd name="T19" fmla="*/ 110 h 112"/>
                <a:gd name="T20" fmla="*/ 50 w 104"/>
                <a:gd name="T21" fmla="*/ 112 h 112"/>
                <a:gd name="T22" fmla="*/ 42 w 104"/>
                <a:gd name="T23" fmla="*/ 106 h 112"/>
                <a:gd name="T24" fmla="*/ 36 w 104"/>
                <a:gd name="T25" fmla="*/ 98 h 112"/>
                <a:gd name="T26" fmla="*/ 34 w 104"/>
                <a:gd name="T27" fmla="*/ 96 h 112"/>
                <a:gd name="T28" fmla="*/ 32 w 104"/>
                <a:gd name="T29" fmla="*/ 92 h 112"/>
                <a:gd name="T30" fmla="*/ 26 w 104"/>
                <a:gd name="T31" fmla="*/ 84 h 112"/>
                <a:gd name="T32" fmla="*/ 16 w 104"/>
                <a:gd name="T33" fmla="*/ 78 h 112"/>
                <a:gd name="T34" fmla="*/ 12 w 104"/>
                <a:gd name="T35" fmla="*/ 72 h 112"/>
                <a:gd name="T36" fmla="*/ 10 w 104"/>
                <a:gd name="T37" fmla="*/ 68 h 112"/>
                <a:gd name="T38" fmla="*/ 6 w 104"/>
                <a:gd name="T39" fmla="*/ 62 h 112"/>
                <a:gd name="T40" fmla="*/ 0 w 104"/>
                <a:gd name="T41" fmla="*/ 54 h 112"/>
                <a:gd name="T42" fmla="*/ 12 w 104"/>
                <a:gd name="T43" fmla="*/ 40 h 112"/>
                <a:gd name="T44" fmla="*/ 22 w 104"/>
                <a:gd name="T45" fmla="*/ 28 h 112"/>
                <a:gd name="T46" fmla="*/ 32 w 104"/>
                <a:gd name="T47" fmla="*/ 16 h 112"/>
                <a:gd name="T48" fmla="*/ 46 w 104"/>
                <a:gd name="T49" fmla="*/ 6 h 112"/>
                <a:gd name="T50" fmla="*/ 50 w 104"/>
                <a:gd name="T51" fmla="*/ 2 h 112"/>
                <a:gd name="T52" fmla="*/ 54 w 104"/>
                <a:gd name="T53" fmla="*/ 0 h 112"/>
                <a:gd name="T54" fmla="*/ 62 w 104"/>
                <a:gd name="T55" fmla="*/ 2 h 112"/>
                <a:gd name="T56" fmla="*/ 66 w 104"/>
                <a:gd name="T57" fmla="*/ 8 h 112"/>
                <a:gd name="T58" fmla="*/ 70 w 104"/>
                <a:gd name="T59" fmla="*/ 14 h 112"/>
                <a:gd name="T60" fmla="*/ 80 w 104"/>
                <a:gd name="T61" fmla="*/ 26 h 112"/>
                <a:gd name="T62" fmla="*/ 90 w 104"/>
                <a:gd name="T63" fmla="*/ 34 h 112"/>
                <a:gd name="T64" fmla="*/ 96 w 104"/>
                <a:gd name="T65" fmla="*/ 44 h 112"/>
                <a:gd name="T66" fmla="*/ 96 w 104"/>
                <a:gd name="T67" fmla="*/ 4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112">
                  <a:moveTo>
                    <a:pt x="96" y="44"/>
                  </a:moveTo>
                  <a:lnTo>
                    <a:pt x="96" y="44"/>
                  </a:lnTo>
                  <a:lnTo>
                    <a:pt x="100" y="50"/>
                  </a:lnTo>
                  <a:lnTo>
                    <a:pt x="104" y="54"/>
                  </a:lnTo>
                  <a:lnTo>
                    <a:pt x="104" y="54"/>
                  </a:lnTo>
                  <a:lnTo>
                    <a:pt x="104" y="58"/>
                  </a:lnTo>
                  <a:lnTo>
                    <a:pt x="102" y="62"/>
                  </a:lnTo>
                  <a:lnTo>
                    <a:pt x="96" y="70"/>
                  </a:lnTo>
                  <a:lnTo>
                    <a:pt x="96" y="70"/>
                  </a:lnTo>
                  <a:lnTo>
                    <a:pt x="88" y="76"/>
                  </a:lnTo>
                  <a:lnTo>
                    <a:pt x="88" y="76"/>
                  </a:lnTo>
                  <a:lnTo>
                    <a:pt x="74" y="92"/>
                  </a:lnTo>
                  <a:lnTo>
                    <a:pt x="74" y="92"/>
                  </a:lnTo>
                  <a:lnTo>
                    <a:pt x="64" y="104"/>
                  </a:lnTo>
                  <a:lnTo>
                    <a:pt x="64" y="104"/>
                  </a:lnTo>
                  <a:lnTo>
                    <a:pt x="60" y="108"/>
                  </a:lnTo>
                  <a:lnTo>
                    <a:pt x="60" y="108"/>
                  </a:lnTo>
                  <a:lnTo>
                    <a:pt x="56" y="108"/>
                  </a:lnTo>
                  <a:lnTo>
                    <a:pt x="56" y="108"/>
                  </a:lnTo>
                  <a:lnTo>
                    <a:pt x="54" y="110"/>
                  </a:lnTo>
                  <a:lnTo>
                    <a:pt x="50" y="112"/>
                  </a:lnTo>
                  <a:lnTo>
                    <a:pt x="50" y="112"/>
                  </a:lnTo>
                  <a:lnTo>
                    <a:pt x="46" y="110"/>
                  </a:lnTo>
                  <a:lnTo>
                    <a:pt x="42" y="106"/>
                  </a:lnTo>
                  <a:lnTo>
                    <a:pt x="42" y="106"/>
                  </a:lnTo>
                  <a:lnTo>
                    <a:pt x="36" y="98"/>
                  </a:lnTo>
                  <a:lnTo>
                    <a:pt x="36" y="98"/>
                  </a:lnTo>
                  <a:lnTo>
                    <a:pt x="34" y="96"/>
                  </a:lnTo>
                  <a:lnTo>
                    <a:pt x="32" y="92"/>
                  </a:lnTo>
                  <a:lnTo>
                    <a:pt x="32" y="92"/>
                  </a:lnTo>
                  <a:lnTo>
                    <a:pt x="30" y="88"/>
                  </a:lnTo>
                  <a:lnTo>
                    <a:pt x="26" y="84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4" y="76"/>
                  </a:lnTo>
                  <a:lnTo>
                    <a:pt x="12" y="72"/>
                  </a:lnTo>
                  <a:lnTo>
                    <a:pt x="12" y="72"/>
                  </a:lnTo>
                  <a:lnTo>
                    <a:pt x="10" y="68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6" y="22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66" y="8"/>
                  </a:lnTo>
                  <a:lnTo>
                    <a:pt x="70" y="14"/>
                  </a:lnTo>
                  <a:lnTo>
                    <a:pt x="70" y="14"/>
                  </a:lnTo>
                  <a:lnTo>
                    <a:pt x="80" y="26"/>
                  </a:lnTo>
                  <a:lnTo>
                    <a:pt x="80" y="26"/>
                  </a:lnTo>
                  <a:lnTo>
                    <a:pt x="90" y="34"/>
                  </a:lnTo>
                  <a:lnTo>
                    <a:pt x="90" y="34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6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2" name="Freeform 14"/>
            <p:cNvSpPr>
              <a:spLocks noEditPoints="1"/>
            </p:cNvSpPr>
            <p:nvPr userDrawn="1"/>
          </p:nvSpPr>
          <p:spPr bwMode="auto">
            <a:xfrm>
              <a:off x="3309" y="414"/>
              <a:ext cx="116" cy="116"/>
            </a:xfrm>
            <a:custGeom>
              <a:avLst/>
              <a:gdLst>
                <a:gd name="T0" fmla="*/ 66 w 116"/>
                <a:gd name="T1" fmla="*/ 114 h 116"/>
                <a:gd name="T2" fmla="*/ 56 w 116"/>
                <a:gd name="T3" fmla="*/ 116 h 116"/>
                <a:gd name="T4" fmla="*/ 54 w 116"/>
                <a:gd name="T5" fmla="*/ 116 h 116"/>
                <a:gd name="T6" fmla="*/ 50 w 116"/>
                <a:gd name="T7" fmla="*/ 112 h 116"/>
                <a:gd name="T8" fmla="*/ 46 w 116"/>
                <a:gd name="T9" fmla="*/ 110 h 116"/>
                <a:gd name="T10" fmla="*/ 42 w 116"/>
                <a:gd name="T11" fmla="*/ 106 h 116"/>
                <a:gd name="T12" fmla="*/ 38 w 116"/>
                <a:gd name="T13" fmla="*/ 104 h 116"/>
                <a:gd name="T14" fmla="*/ 34 w 116"/>
                <a:gd name="T15" fmla="*/ 100 h 116"/>
                <a:gd name="T16" fmla="*/ 24 w 116"/>
                <a:gd name="T17" fmla="*/ 90 h 116"/>
                <a:gd name="T18" fmla="*/ 16 w 116"/>
                <a:gd name="T19" fmla="*/ 82 h 116"/>
                <a:gd name="T20" fmla="*/ 8 w 116"/>
                <a:gd name="T21" fmla="*/ 74 h 116"/>
                <a:gd name="T22" fmla="*/ 2 w 116"/>
                <a:gd name="T23" fmla="*/ 68 h 116"/>
                <a:gd name="T24" fmla="*/ 0 w 116"/>
                <a:gd name="T25" fmla="*/ 64 h 116"/>
                <a:gd name="T26" fmla="*/ 4 w 116"/>
                <a:gd name="T27" fmla="*/ 60 h 116"/>
                <a:gd name="T28" fmla="*/ 6 w 116"/>
                <a:gd name="T29" fmla="*/ 52 h 116"/>
                <a:gd name="T30" fmla="*/ 10 w 116"/>
                <a:gd name="T31" fmla="*/ 46 h 116"/>
                <a:gd name="T32" fmla="*/ 14 w 116"/>
                <a:gd name="T33" fmla="*/ 38 h 116"/>
                <a:gd name="T34" fmla="*/ 30 w 116"/>
                <a:gd name="T35" fmla="*/ 20 h 116"/>
                <a:gd name="T36" fmla="*/ 46 w 116"/>
                <a:gd name="T37" fmla="*/ 2 h 116"/>
                <a:gd name="T38" fmla="*/ 50 w 116"/>
                <a:gd name="T39" fmla="*/ 0 h 116"/>
                <a:gd name="T40" fmla="*/ 64 w 116"/>
                <a:gd name="T41" fmla="*/ 8 h 116"/>
                <a:gd name="T42" fmla="*/ 74 w 116"/>
                <a:gd name="T43" fmla="*/ 14 h 116"/>
                <a:gd name="T44" fmla="*/ 78 w 116"/>
                <a:gd name="T45" fmla="*/ 18 h 116"/>
                <a:gd name="T46" fmla="*/ 84 w 116"/>
                <a:gd name="T47" fmla="*/ 22 h 116"/>
                <a:gd name="T48" fmla="*/ 92 w 116"/>
                <a:gd name="T49" fmla="*/ 32 h 116"/>
                <a:gd name="T50" fmla="*/ 104 w 116"/>
                <a:gd name="T51" fmla="*/ 44 h 116"/>
                <a:gd name="T52" fmla="*/ 116 w 116"/>
                <a:gd name="T53" fmla="*/ 54 h 116"/>
                <a:gd name="T54" fmla="*/ 110 w 116"/>
                <a:gd name="T55" fmla="*/ 68 h 116"/>
                <a:gd name="T56" fmla="*/ 104 w 116"/>
                <a:gd name="T57" fmla="*/ 72 h 116"/>
                <a:gd name="T58" fmla="*/ 98 w 116"/>
                <a:gd name="T59" fmla="*/ 76 h 116"/>
                <a:gd name="T60" fmla="*/ 94 w 116"/>
                <a:gd name="T61" fmla="*/ 82 h 116"/>
                <a:gd name="T62" fmla="*/ 84 w 116"/>
                <a:gd name="T63" fmla="*/ 94 h 116"/>
                <a:gd name="T64" fmla="*/ 74 w 116"/>
                <a:gd name="T65" fmla="*/ 106 h 116"/>
                <a:gd name="T66" fmla="*/ 66 w 116"/>
                <a:gd name="T67" fmla="*/ 114 h 116"/>
                <a:gd name="T68" fmla="*/ 66 w 116"/>
                <a:gd name="T69" fmla="*/ 114 h 116"/>
                <a:gd name="T70" fmla="*/ 60 w 116"/>
                <a:gd name="T71" fmla="*/ 32 h 116"/>
                <a:gd name="T72" fmla="*/ 60 w 116"/>
                <a:gd name="T73" fmla="*/ 30 h 116"/>
                <a:gd name="T74" fmla="*/ 56 w 116"/>
                <a:gd name="T75" fmla="*/ 28 h 116"/>
                <a:gd name="T76" fmla="*/ 52 w 116"/>
                <a:gd name="T77" fmla="*/ 26 h 116"/>
                <a:gd name="T78" fmla="*/ 44 w 116"/>
                <a:gd name="T79" fmla="*/ 30 h 116"/>
                <a:gd name="T80" fmla="*/ 40 w 116"/>
                <a:gd name="T81" fmla="*/ 36 h 116"/>
                <a:gd name="T82" fmla="*/ 34 w 116"/>
                <a:gd name="T83" fmla="*/ 44 h 116"/>
                <a:gd name="T84" fmla="*/ 26 w 116"/>
                <a:gd name="T85" fmla="*/ 62 h 116"/>
                <a:gd name="T86" fmla="*/ 28 w 116"/>
                <a:gd name="T87" fmla="*/ 66 h 116"/>
                <a:gd name="T88" fmla="*/ 36 w 116"/>
                <a:gd name="T89" fmla="*/ 72 h 116"/>
                <a:gd name="T90" fmla="*/ 42 w 116"/>
                <a:gd name="T91" fmla="*/ 76 h 116"/>
                <a:gd name="T92" fmla="*/ 46 w 116"/>
                <a:gd name="T93" fmla="*/ 80 h 116"/>
                <a:gd name="T94" fmla="*/ 52 w 116"/>
                <a:gd name="T95" fmla="*/ 82 h 116"/>
                <a:gd name="T96" fmla="*/ 56 w 116"/>
                <a:gd name="T97" fmla="*/ 84 h 116"/>
                <a:gd name="T98" fmla="*/ 68 w 116"/>
                <a:gd name="T99" fmla="*/ 80 h 116"/>
                <a:gd name="T100" fmla="*/ 78 w 116"/>
                <a:gd name="T101" fmla="*/ 70 h 116"/>
                <a:gd name="T102" fmla="*/ 86 w 116"/>
                <a:gd name="T103" fmla="*/ 60 h 116"/>
                <a:gd name="T104" fmla="*/ 86 w 116"/>
                <a:gd name="T105" fmla="*/ 54 h 116"/>
                <a:gd name="T106" fmla="*/ 82 w 116"/>
                <a:gd name="T107" fmla="*/ 50 h 116"/>
                <a:gd name="T108" fmla="*/ 78 w 116"/>
                <a:gd name="T109" fmla="*/ 44 h 116"/>
                <a:gd name="T110" fmla="*/ 68 w 116"/>
                <a:gd name="T111" fmla="*/ 38 h 116"/>
                <a:gd name="T112" fmla="*/ 60 w 116"/>
                <a:gd name="T113" fmla="*/ 3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6" h="116">
                  <a:moveTo>
                    <a:pt x="66" y="114"/>
                  </a:moveTo>
                  <a:lnTo>
                    <a:pt x="66" y="114"/>
                  </a:lnTo>
                  <a:lnTo>
                    <a:pt x="62" y="116"/>
                  </a:lnTo>
                  <a:lnTo>
                    <a:pt x="56" y="116"/>
                  </a:lnTo>
                  <a:lnTo>
                    <a:pt x="56" y="116"/>
                  </a:lnTo>
                  <a:lnTo>
                    <a:pt x="54" y="116"/>
                  </a:lnTo>
                  <a:lnTo>
                    <a:pt x="54" y="116"/>
                  </a:lnTo>
                  <a:lnTo>
                    <a:pt x="50" y="112"/>
                  </a:lnTo>
                  <a:lnTo>
                    <a:pt x="50" y="112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42" y="106"/>
                  </a:lnTo>
                  <a:lnTo>
                    <a:pt x="42" y="106"/>
                  </a:lnTo>
                  <a:lnTo>
                    <a:pt x="38" y="104"/>
                  </a:lnTo>
                  <a:lnTo>
                    <a:pt x="34" y="100"/>
                  </a:lnTo>
                  <a:lnTo>
                    <a:pt x="34" y="100"/>
                  </a:lnTo>
                  <a:lnTo>
                    <a:pt x="24" y="90"/>
                  </a:lnTo>
                  <a:lnTo>
                    <a:pt x="24" y="90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4" y="70"/>
                  </a:lnTo>
                  <a:lnTo>
                    <a:pt x="2" y="68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2" y="62"/>
                  </a:lnTo>
                  <a:lnTo>
                    <a:pt x="4" y="60"/>
                  </a:lnTo>
                  <a:lnTo>
                    <a:pt x="4" y="60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10" y="4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2" y="30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8" y="18"/>
                  </a:lnTo>
                  <a:lnTo>
                    <a:pt x="84" y="22"/>
                  </a:lnTo>
                  <a:lnTo>
                    <a:pt x="84" y="22"/>
                  </a:lnTo>
                  <a:lnTo>
                    <a:pt x="92" y="32"/>
                  </a:lnTo>
                  <a:lnTo>
                    <a:pt x="92" y="32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116" y="54"/>
                  </a:lnTo>
                  <a:lnTo>
                    <a:pt x="116" y="54"/>
                  </a:lnTo>
                  <a:lnTo>
                    <a:pt x="114" y="60"/>
                  </a:lnTo>
                  <a:lnTo>
                    <a:pt x="110" y="68"/>
                  </a:lnTo>
                  <a:lnTo>
                    <a:pt x="110" y="68"/>
                  </a:lnTo>
                  <a:lnTo>
                    <a:pt x="104" y="72"/>
                  </a:lnTo>
                  <a:lnTo>
                    <a:pt x="104" y="72"/>
                  </a:lnTo>
                  <a:lnTo>
                    <a:pt x="98" y="76"/>
                  </a:lnTo>
                  <a:lnTo>
                    <a:pt x="98" y="76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84" y="94"/>
                  </a:lnTo>
                  <a:lnTo>
                    <a:pt x="84" y="94"/>
                  </a:lnTo>
                  <a:lnTo>
                    <a:pt x="74" y="106"/>
                  </a:lnTo>
                  <a:lnTo>
                    <a:pt x="74" y="106"/>
                  </a:lnTo>
                  <a:lnTo>
                    <a:pt x="66" y="114"/>
                  </a:lnTo>
                  <a:lnTo>
                    <a:pt x="66" y="114"/>
                  </a:lnTo>
                  <a:lnTo>
                    <a:pt x="66" y="114"/>
                  </a:lnTo>
                  <a:lnTo>
                    <a:pt x="66" y="114"/>
                  </a:lnTo>
                  <a:close/>
                  <a:moveTo>
                    <a:pt x="60" y="32"/>
                  </a:moveTo>
                  <a:lnTo>
                    <a:pt x="60" y="32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56" y="28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48" y="26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0" y="36"/>
                  </a:lnTo>
                  <a:lnTo>
                    <a:pt x="34" y="44"/>
                  </a:lnTo>
                  <a:lnTo>
                    <a:pt x="34" y="44"/>
                  </a:lnTo>
                  <a:lnTo>
                    <a:pt x="28" y="56"/>
                  </a:lnTo>
                  <a:lnTo>
                    <a:pt x="26" y="62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2" y="70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42" y="76"/>
                  </a:lnTo>
                  <a:lnTo>
                    <a:pt x="42" y="76"/>
                  </a:lnTo>
                  <a:lnTo>
                    <a:pt x="46" y="80"/>
                  </a:lnTo>
                  <a:lnTo>
                    <a:pt x="46" y="80"/>
                  </a:lnTo>
                  <a:lnTo>
                    <a:pt x="52" y="82"/>
                  </a:lnTo>
                  <a:lnTo>
                    <a:pt x="56" y="84"/>
                  </a:lnTo>
                  <a:lnTo>
                    <a:pt x="56" y="84"/>
                  </a:lnTo>
                  <a:lnTo>
                    <a:pt x="64" y="82"/>
                  </a:lnTo>
                  <a:lnTo>
                    <a:pt x="68" y="80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2" y="66"/>
                  </a:lnTo>
                  <a:lnTo>
                    <a:pt x="86" y="60"/>
                  </a:lnTo>
                  <a:lnTo>
                    <a:pt x="86" y="60"/>
                  </a:lnTo>
                  <a:lnTo>
                    <a:pt x="86" y="54"/>
                  </a:lnTo>
                  <a:lnTo>
                    <a:pt x="82" y="50"/>
                  </a:lnTo>
                  <a:lnTo>
                    <a:pt x="82" y="50"/>
                  </a:lnTo>
                  <a:lnTo>
                    <a:pt x="78" y="44"/>
                  </a:lnTo>
                  <a:lnTo>
                    <a:pt x="78" y="44"/>
                  </a:lnTo>
                  <a:lnTo>
                    <a:pt x="68" y="38"/>
                  </a:lnTo>
                  <a:lnTo>
                    <a:pt x="68" y="38"/>
                  </a:lnTo>
                  <a:lnTo>
                    <a:pt x="64" y="36"/>
                  </a:lnTo>
                  <a:lnTo>
                    <a:pt x="60" y="32"/>
                  </a:lnTo>
                  <a:lnTo>
                    <a:pt x="6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3" name="Freeform 15"/>
            <p:cNvSpPr>
              <a:spLocks noEditPoints="1"/>
            </p:cNvSpPr>
            <p:nvPr userDrawn="1"/>
          </p:nvSpPr>
          <p:spPr bwMode="auto">
            <a:xfrm>
              <a:off x="3315" y="158"/>
              <a:ext cx="102" cy="104"/>
            </a:xfrm>
            <a:custGeom>
              <a:avLst/>
              <a:gdLst>
                <a:gd name="T0" fmla="*/ 100 w 102"/>
                <a:gd name="T1" fmla="*/ 40 h 104"/>
                <a:gd name="T2" fmla="*/ 102 w 102"/>
                <a:gd name="T3" fmla="*/ 44 h 104"/>
                <a:gd name="T4" fmla="*/ 102 w 102"/>
                <a:gd name="T5" fmla="*/ 48 h 104"/>
                <a:gd name="T6" fmla="*/ 100 w 102"/>
                <a:gd name="T7" fmla="*/ 54 h 104"/>
                <a:gd name="T8" fmla="*/ 92 w 102"/>
                <a:gd name="T9" fmla="*/ 62 h 104"/>
                <a:gd name="T10" fmla="*/ 84 w 102"/>
                <a:gd name="T11" fmla="*/ 74 h 104"/>
                <a:gd name="T12" fmla="*/ 70 w 102"/>
                <a:gd name="T13" fmla="*/ 94 h 104"/>
                <a:gd name="T14" fmla="*/ 64 w 102"/>
                <a:gd name="T15" fmla="*/ 100 h 104"/>
                <a:gd name="T16" fmla="*/ 58 w 102"/>
                <a:gd name="T17" fmla="*/ 104 h 104"/>
                <a:gd name="T18" fmla="*/ 50 w 102"/>
                <a:gd name="T19" fmla="*/ 102 h 104"/>
                <a:gd name="T20" fmla="*/ 42 w 102"/>
                <a:gd name="T21" fmla="*/ 98 h 104"/>
                <a:gd name="T22" fmla="*/ 30 w 102"/>
                <a:gd name="T23" fmla="*/ 88 h 104"/>
                <a:gd name="T24" fmla="*/ 14 w 102"/>
                <a:gd name="T25" fmla="*/ 76 h 104"/>
                <a:gd name="T26" fmla="*/ 6 w 102"/>
                <a:gd name="T27" fmla="*/ 68 h 104"/>
                <a:gd name="T28" fmla="*/ 2 w 102"/>
                <a:gd name="T29" fmla="*/ 64 h 104"/>
                <a:gd name="T30" fmla="*/ 2 w 102"/>
                <a:gd name="T31" fmla="*/ 56 h 104"/>
                <a:gd name="T32" fmla="*/ 6 w 102"/>
                <a:gd name="T33" fmla="*/ 46 h 104"/>
                <a:gd name="T34" fmla="*/ 18 w 102"/>
                <a:gd name="T35" fmla="*/ 28 h 104"/>
                <a:gd name="T36" fmla="*/ 48 w 102"/>
                <a:gd name="T37" fmla="*/ 0 h 104"/>
                <a:gd name="T38" fmla="*/ 52 w 102"/>
                <a:gd name="T39" fmla="*/ 0 h 104"/>
                <a:gd name="T40" fmla="*/ 56 w 102"/>
                <a:gd name="T41" fmla="*/ 2 h 104"/>
                <a:gd name="T42" fmla="*/ 64 w 102"/>
                <a:gd name="T43" fmla="*/ 8 h 104"/>
                <a:gd name="T44" fmla="*/ 70 w 102"/>
                <a:gd name="T45" fmla="*/ 12 h 104"/>
                <a:gd name="T46" fmla="*/ 76 w 102"/>
                <a:gd name="T47" fmla="*/ 20 h 104"/>
                <a:gd name="T48" fmla="*/ 86 w 102"/>
                <a:gd name="T49" fmla="*/ 28 h 104"/>
                <a:gd name="T50" fmla="*/ 98 w 102"/>
                <a:gd name="T51" fmla="*/ 38 h 104"/>
                <a:gd name="T52" fmla="*/ 100 w 102"/>
                <a:gd name="T53" fmla="*/ 40 h 104"/>
                <a:gd name="T54" fmla="*/ 54 w 102"/>
                <a:gd name="T55" fmla="*/ 30 h 104"/>
                <a:gd name="T56" fmla="*/ 52 w 102"/>
                <a:gd name="T57" fmla="*/ 30 h 104"/>
                <a:gd name="T58" fmla="*/ 42 w 102"/>
                <a:gd name="T59" fmla="*/ 28 h 104"/>
                <a:gd name="T60" fmla="*/ 42 w 102"/>
                <a:gd name="T61" fmla="*/ 28 h 104"/>
                <a:gd name="T62" fmla="*/ 40 w 102"/>
                <a:gd name="T63" fmla="*/ 30 h 104"/>
                <a:gd name="T64" fmla="*/ 34 w 102"/>
                <a:gd name="T65" fmla="*/ 36 h 104"/>
                <a:gd name="T66" fmla="*/ 30 w 102"/>
                <a:gd name="T67" fmla="*/ 38 h 104"/>
                <a:gd name="T68" fmla="*/ 22 w 102"/>
                <a:gd name="T69" fmla="*/ 50 h 104"/>
                <a:gd name="T70" fmla="*/ 24 w 102"/>
                <a:gd name="T71" fmla="*/ 62 h 104"/>
                <a:gd name="T72" fmla="*/ 28 w 102"/>
                <a:gd name="T73" fmla="*/ 66 h 104"/>
                <a:gd name="T74" fmla="*/ 34 w 102"/>
                <a:gd name="T75" fmla="*/ 66 h 104"/>
                <a:gd name="T76" fmla="*/ 44 w 102"/>
                <a:gd name="T77" fmla="*/ 72 h 104"/>
                <a:gd name="T78" fmla="*/ 56 w 102"/>
                <a:gd name="T79" fmla="*/ 80 h 104"/>
                <a:gd name="T80" fmla="*/ 72 w 102"/>
                <a:gd name="T81" fmla="*/ 58 h 104"/>
                <a:gd name="T82" fmla="*/ 78 w 102"/>
                <a:gd name="T83" fmla="*/ 50 h 104"/>
                <a:gd name="T84" fmla="*/ 76 w 102"/>
                <a:gd name="T85" fmla="*/ 48 h 104"/>
                <a:gd name="T86" fmla="*/ 66 w 102"/>
                <a:gd name="T87" fmla="*/ 40 h 104"/>
                <a:gd name="T88" fmla="*/ 62 w 102"/>
                <a:gd name="T89" fmla="*/ 36 h 104"/>
                <a:gd name="T90" fmla="*/ 56 w 102"/>
                <a:gd name="T91" fmla="*/ 32 h 104"/>
                <a:gd name="T92" fmla="*/ 54 w 102"/>
                <a:gd name="T93" fmla="*/ 3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" h="104">
                  <a:moveTo>
                    <a:pt x="100" y="40"/>
                  </a:moveTo>
                  <a:lnTo>
                    <a:pt x="100" y="40"/>
                  </a:lnTo>
                  <a:lnTo>
                    <a:pt x="102" y="44"/>
                  </a:lnTo>
                  <a:lnTo>
                    <a:pt x="102" y="44"/>
                  </a:lnTo>
                  <a:lnTo>
                    <a:pt x="102" y="46"/>
                  </a:lnTo>
                  <a:lnTo>
                    <a:pt x="102" y="48"/>
                  </a:lnTo>
                  <a:lnTo>
                    <a:pt x="100" y="54"/>
                  </a:lnTo>
                  <a:lnTo>
                    <a:pt x="100" y="54"/>
                  </a:lnTo>
                  <a:lnTo>
                    <a:pt x="96" y="58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70" y="94"/>
                  </a:lnTo>
                  <a:lnTo>
                    <a:pt x="70" y="94"/>
                  </a:lnTo>
                  <a:lnTo>
                    <a:pt x="64" y="100"/>
                  </a:lnTo>
                  <a:lnTo>
                    <a:pt x="58" y="104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2"/>
                  </a:lnTo>
                  <a:lnTo>
                    <a:pt x="42" y="98"/>
                  </a:lnTo>
                  <a:lnTo>
                    <a:pt x="42" y="98"/>
                  </a:lnTo>
                  <a:lnTo>
                    <a:pt x="30" y="88"/>
                  </a:lnTo>
                  <a:lnTo>
                    <a:pt x="30" y="88"/>
                  </a:lnTo>
                  <a:lnTo>
                    <a:pt x="14" y="76"/>
                  </a:lnTo>
                  <a:lnTo>
                    <a:pt x="14" y="76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2" y="56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32" y="14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86" y="28"/>
                  </a:lnTo>
                  <a:lnTo>
                    <a:pt x="86" y="28"/>
                  </a:lnTo>
                  <a:lnTo>
                    <a:pt x="92" y="32"/>
                  </a:lnTo>
                  <a:lnTo>
                    <a:pt x="98" y="38"/>
                  </a:lnTo>
                  <a:lnTo>
                    <a:pt x="98" y="38"/>
                  </a:lnTo>
                  <a:lnTo>
                    <a:pt x="100" y="40"/>
                  </a:lnTo>
                  <a:lnTo>
                    <a:pt x="100" y="40"/>
                  </a:lnTo>
                  <a:close/>
                  <a:moveTo>
                    <a:pt x="54" y="30"/>
                  </a:moveTo>
                  <a:lnTo>
                    <a:pt x="54" y="30"/>
                  </a:lnTo>
                  <a:lnTo>
                    <a:pt x="52" y="30"/>
                  </a:lnTo>
                  <a:lnTo>
                    <a:pt x="52" y="30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8" y="66"/>
                  </a:lnTo>
                  <a:lnTo>
                    <a:pt x="34" y="66"/>
                  </a:lnTo>
                  <a:lnTo>
                    <a:pt x="34" y="66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72" y="58"/>
                  </a:lnTo>
                  <a:lnTo>
                    <a:pt x="72" y="58"/>
                  </a:lnTo>
                  <a:lnTo>
                    <a:pt x="76" y="52"/>
                  </a:lnTo>
                  <a:lnTo>
                    <a:pt x="78" y="50"/>
                  </a:lnTo>
                  <a:lnTo>
                    <a:pt x="76" y="48"/>
                  </a:lnTo>
                  <a:lnTo>
                    <a:pt x="76" y="48"/>
                  </a:lnTo>
                  <a:lnTo>
                    <a:pt x="72" y="44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4" name="Freeform 16"/>
            <p:cNvSpPr>
              <a:spLocks/>
            </p:cNvSpPr>
            <p:nvPr userDrawn="1"/>
          </p:nvSpPr>
          <p:spPr bwMode="auto">
            <a:xfrm>
              <a:off x="3317" y="290"/>
              <a:ext cx="106" cy="102"/>
            </a:xfrm>
            <a:custGeom>
              <a:avLst/>
              <a:gdLst>
                <a:gd name="T0" fmla="*/ 104 w 106"/>
                <a:gd name="T1" fmla="*/ 40 h 102"/>
                <a:gd name="T2" fmla="*/ 104 w 106"/>
                <a:gd name="T3" fmla="*/ 40 h 102"/>
                <a:gd name="T4" fmla="*/ 106 w 106"/>
                <a:gd name="T5" fmla="*/ 46 h 102"/>
                <a:gd name="T6" fmla="*/ 102 w 106"/>
                <a:gd name="T7" fmla="*/ 54 h 102"/>
                <a:gd name="T8" fmla="*/ 94 w 106"/>
                <a:gd name="T9" fmla="*/ 66 h 102"/>
                <a:gd name="T10" fmla="*/ 88 w 106"/>
                <a:gd name="T11" fmla="*/ 72 h 102"/>
                <a:gd name="T12" fmla="*/ 84 w 106"/>
                <a:gd name="T13" fmla="*/ 78 h 102"/>
                <a:gd name="T14" fmla="*/ 78 w 106"/>
                <a:gd name="T15" fmla="*/ 88 h 102"/>
                <a:gd name="T16" fmla="*/ 74 w 106"/>
                <a:gd name="T17" fmla="*/ 92 h 102"/>
                <a:gd name="T18" fmla="*/ 68 w 106"/>
                <a:gd name="T19" fmla="*/ 98 h 102"/>
                <a:gd name="T20" fmla="*/ 62 w 106"/>
                <a:gd name="T21" fmla="*/ 102 h 102"/>
                <a:gd name="T22" fmla="*/ 60 w 106"/>
                <a:gd name="T23" fmla="*/ 102 h 102"/>
                <a:gd name="T24" fmla="*/ 48 w 106"/>
                <a:gd name="T25" fmla="*/ 98 h 102"/>
                <a:gd name="T26" fmla="*/ 42 w 106"/>
                <a:gd name="T27" fmla="*/ 92 h 102"/>
                <a:gd name="T28" fmla="*/ 34 w 106"/>
                <a:gd name="T29" fmla="*/ 88 h 102"/>
                <a:gd name="T30" fmla="*/ 28 w 106"/>
                <a:gd name="T31" fmla="*/ 84 h 102"/>
                <a:gd name="T32" fmla="*/ 22 w 106"/>
                <a:gd name="T33" fmla="*/ 78 h 102"/>
                <a:gd name="T34" fmla="*/ 14 w 106"/>
                <a:gd name="T35" fmla="*/ 70 h 102"/>
                <a:gd name="T36" fmla="*/ 4 w 106"/>
                <a:gd name="T37" fmla="*/ 62 h 102"/>
                <a:gd name="T38" fmla="*/ 0 w 106"/>
                <a:gd name="T39" fmla="*/ 56 h 102"/>
                <a:gd name="T40" fmla="*/ 0 w 106"/>
                <a:gd name="T41" fmla="*/ 50 h 102"/>
                <a:gd name="T42" fmla="*/ 6 w 106"/>
                <a:gd name="T43" fmla="*/ 42 h 102"/>
                <a:gd name="T44" fmla="*/ 18 w 106"/>
                <a:gd name="T45" fmla="*/ 32 h 102"/>
                <a:gd name="T46" fmla="*/ 28 w 106"/>
                <a:gd name="T47" fmla="*/ 18 h 102"/>
                <a:gd name="T48" fmla="*/ 48 w 106"/>
                <a:gd name="T49" fmla="*/ 2 h 102"/>
                <a:gd name="T50" fmla="*/ 52 w 106"/>
                <a:gd name="T51" fmla="*/ 0 h 102"/>
                <a:gd name="T52" fmla="*/ 56 w 106"/>
                <a:gd name="T53" fmla="*/ 0 h 102"/>
                <a:gd name="T54" fmla="*/ 64 w 106"/>
                <a:gd name="T55" fmla="*/ 6 h 102"/>
                <a:gd name="T56" fmla="*/ 78 w 106"/>
                <a:gd name="T57" fmla="*/ 18 h 102"/>
                <a:gd name="T58" fmla="*/ 90 w 106"/>
                <a:gd name="T59" fmla="*/ 30 h 102"/>
                <a:gd name="T60" fmla="*/ 96 w 106"/>
                <a:gd name="T61" fmla="*/ 34 h 102"/>
                <a:gd name="T62" fmla="*/ 104 w 106"/>
                <a:gd name="T63" fmla="*/ 4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" h="102">
                  <a:moveTo>
                    <a:pt x="104" y="40"/>
                  </a:moveTo>
                  <a:lnTo>
                    <a:pt x="104" y="40"/>
                  </a:lnTo>
                  <a:lnTo>
                    <a:pt x="104" y="40"/>
                  </a:lnTo>
                  <a:lnTo>
                    <a:pt x="104" y="40"/>
                  </a:lnTo>
                  <a:lnTo>
                    <a:pt x="106" y="44"/>
                  </a:lnTo>
                  <a:lnTo>
                    <a:pt x="106" y="46"/>
                  </a:lnTo>
                  <a:lnTo>
                    <a:pt x="102" y="54"/>
                  </a:lnTo>
                  <a:lnTo>
                    <a:pt x="102" y="54"/>
                  </a:lnTo>
                  <a:lnTo>
                    <a:pt x="98" y="60"/>
                  </a:lnTo>
                  <a:lnTo>
                    <a:pt x="94" y="66"/>
                  </a:lnTo>
                  <a:lnTo>
                    <a:pt x="94" y="66"/>
                  </a:lnTo>
                  <a:lnTo>
                    <a:pt x="88" y="72"/>
                  </a:lnTo>
                  <a:lnTo>
                    <a:pt x="84" y="78"/>
                  </a:lnTo>
                  <a:lnTo>
                    <a:pt x="84" y="78"/>
                  </a:lnTo>
                  <a:lnTo>
                    <a:pt x="78" y="88"/>
                  </a:lnTo>
                  <a:lnTo>
                    <a:pt x="78" y="88"/>
                  </a:lnTo>
                  <a:lnTo>
                    <a:pt x="74" y="92"/>
                  </a:lnTo>
                  <a:lnTo>
                    <a:pt x="74" y="92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64" y="102"/>
                  </a:lnTo>
                  <a:lnTo>
                    <a:pt x="62" y="102"/>
                  </a:lnTo>
                  <a:lnTo>
                    <a:pt x="60" y="102"/>
                  </a:lnTo>
                  <a:lnTo>
                    <a:pt x="60" y="102"/>
                  </a:lnTo>
                  <a:lnTo>
                    <a:pt x="54" y="102"/>
                  </a:lnTo>
                  <a:lnTo>
                    <a:pt x="48" y="98"/>
                  </a:lnTo>
                  <a:lnTo>
                    <a:pt x="48" y="98"/>
                  </a:lnTo>
                  <a:lnTo>
                    <a:pt x="42" y="92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2" y="78"/>
                  </a:lnTo>
                  <a:lnTo>
                    <a:pt x="22" y="78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6" y="42"/>
                  </a:lnTo>
                  <a:lnTo>
                    <a:pt x="6" y="42"/>
                  </a:lnTo>
                  <a:lnTo>
                    <a:pt x="18" y="32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38" y="1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4" y="6"/>
                  </a:lnTo>
                  <a:lnTo>
                    <a:pt x="64" y="6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84" y="24"/>
                  </a:lnTo>
                  <a:lnTo>
                    <a:pt x="90" y="30"/>
                  </a:lnTo>
                  <a:lnTo>
                    <a:pt x="90" y="30"/>
                  </a:lnTo>
                  <a:lnTo>
                    <a:pt x="96" y="34"/>
                  </a:lnTo>
                  <a:lnTo>
                    <a:pt x="96" y="34"/>
                  </a:lnTo>
                  <a:lnTo>
                    <a:pt x="104" y="40"/>
                  </a:lnTo>
                  <a:lnTo>
                    <a:pt x="10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5" name="Freeform 17"/>
            <p:cNvSpPr>
              <a:spLocks/>
            </p:cNvSpPr>
            <p:nvPr userDrawn="1"/>
          </p:nvSpPr>
          <p:spPr bwMode="auto">
            <a:xfrm>
              <a:off x="3313" y="2120"/>
              <a:ext cx="108" cy="110"/>
            </a:xfrm>
            <a:custGeom>
              <a:avLst/>
              <a:gdLst>
                <a:gd name="T0" fmla="*/ 100 w 108"/>
                <a:gd name="T1" fmla="*/ 70 h 110"/>
                <a:gd name="T2" fmla="*/ 94 w 108"/>
                <a:gd name="T3" fmla="*/ 74 h 110"/>
                <a:gd name="T4" fmla="*/ 80 w 108"/>
                <a:gd name="T5" fmla="*/ 86 h 110"/>
                <a:gd name="T6" fmla="*/ 72 w 108"/>
                <a:gd name="T7" fmla="*/ 100 h 110"/>
                <a:gd name="T8" fmla="*/ 62 w 108"/>
                <a:gd name="T9" fmla="*/ 108 h 110"/>
                <a:gd name="T10" fmla="*/ 60 w 108"/>
                <a:gd name="T11" fmla="*/ 110 h 110"/>
                <a:gd name="T12" fmla="*/ 54 w 108"/>
                <a:gd name="T13" fmla="*/ 108 h 110"/>
                <a:gd name="T14" fmla="*/ 46 w 108"/>
                <a:gd name="T15" fmla="*/ 104 h 110"/>
                <a:gd name="T16" fmla="*/ 38 w 108"/>
                <a:gd name="T17" fmla="*/ 100 h 110"/>
                <a:gd name="T18" fmla="*/ 26 w 108"/>
                <a:gd name="T19" fmla="*/ 90 h 110"/>
                <a:gd name="T20" fmla="*/ 16 w 108"/>
                <a:gd name="T21" fmla="*/ 80 h 110"/>
                <a:gd name="T22" fmla="*/ 10 w 108"/>
                <a:gd name="T23" fmla="*/ 74 h 110"/>
                <a:gd name="T24" fmla="*/ 0 w 108"/>
                <a:gd name="T25" fmla="*/ 58 h 110"/>
                <a:gd name="T26" fmla="*/ 2 w 108"/>
                <a:gd name="T27" fmla="*/ 52 h 110"/>
                <a:gd name="T28" fmla="*/ 8 w 108"/>
                <a:gd name="T29" fmla="*/ 46 h 110"/>
                <a:gd name="T30" fmla="*/ 16 w 108"/>
                <a:gd name="T31" fmla="*/ 34 h 110"/>
                <a:gd name="T32" fmla="*/ 30 w 108"/>
                <a:gd name="T33" fmla="*/ 20 h 110"/>
                <a:gd name="T34" fmla="*/ 32 w 108"/>
                <a:gd name="T35" fmla="*/ 10 h 110"/>
                <a:gd name="T36" fmla="*/ 38 w 108"/>
                <a:gd name="T37" fmla="*/ 4 h 110"/>
                <a:gd name="T38" fmla="*/ 44 w 108"/>
                <a:gd name="T39" fmla="*/ 0 h 110"/>
                <a:gd name="T40" fmla="*/ 48 w 108"/>
                <a:gd name="T41" fmla="*/ 0 h 110"/>
                <a:gd name="T42" fmla="*/ 50 w 108"/>
                <a:gd name="T43" fmla="*/ 2 h 110"/>
                <a:gd name="T44" fmla="*/ 64 w 108"/>
                <a:gd name="T45" fmla="*/ 14 h 110"/>
                <a:gd name="T46" fmla="*/ 70 w 108"/>
                <a:gd name="T47" fmla="*/ 18 h 110"/>
                <a:gd name="T48" fmla="*/ 78 w 108"/>
                <a:gd name="T49" fmla="*/ 26 h 110"/>
                <a:gd name="T50" fmla="*/ 84 w 108"/>
                <a:gd name="T51" fmla="*/ 30 h 110"/>
                <a:gd name="T52" fmla="*/ 92 w 108"/>
                <a:gd name="T53" fmla="*/ 34 h 110"/>
                <a:gd name="T54" fmla="*/ 104 w 108"/>
                <a:gd name="T55" fmla="*/ 46 h 110"/>
                <a:gd name="T56" fmla="*/ 108 w 108"/>
                <a:gd name="T57" fmla="*/ 48 h 110"/>
                <a:gd name="T58" fmla="*/ 106 w 108"/>
                <a:gd name="T59" fmla="*/ 52 h 110"/>
                <a:gd name="T60" fmla="*/ 102 w 108"/>
                <a:gd name="T61" fmla="*/ 62 h 110"/>
                <a:gd name="T62" fmla="*/ 100 w 108"/>
                <a:gd name="T63" fmla="*/ 66 h 110"/>
                <a:gd name="T64" fmla="*/ 100 w 108"/>
                <a:gd name="T65" fmla="*/ 68 h 110"/>
                <a:gd name="T66" fmla="*/ 100 w 108"/>
                <a:gd name="T67" fmla="*/ 7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" h="110">
                  <a:moveTo>
                    <a:pt x="100" y="70"/>
                  </a:moveTo>
                  <a:lnTo>
                    <a:pt x="100" y="70"/>
                  </a:lnTo>
                  <a:lnTo>
                    <a:pt x="94" y="74"/>
                  </a:lnTo>
                  <a:lnTo>
                    <a:pt x="94" y="74"/>
                  </a:lnTo>
                  <a:lnTo>
                    <a:pt x="86" y="80"/>
                  </a:lnTo>
                  <a:lnTo>
                    <a:pt x="80" y="86"/>
                  </a:lnTo>
                  <a:lnTo>
                    <a:pt x="80" y="86"/>
                  </a:lnTo>
                  <a:lnTo>
                    <a:pt x="72" y="100"/>
                  </a:lnTo>
                  <a:lnTo>
                    <a:pt x="72" y="100"/>
                  </a:lnTo>
                  <a:lnTo>
                    <a:pt x="62" y="108"/>
                  </a:lnTo>
                  <a:lnTo>
                    <a:pt x="62" y="108"/>
                  </a:lnTo>
                  <a:lnTo>
                    <a:pt x="60" y="110"/>
                  </a:lnTo>
                  <a:lnTo>
                    <a:pt x="58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6" y="104"/>
                  </a:lnTo>
                  <a:lnTo>
                    <a:pt x="38" y="100"/>
                  </a:lnTo>
                  <a:lnTo>
                    <a:pt x="38" y="100"/>
                  </a:lnTo>
                  <a:lnTo>
                    <a:pt x="26" y="90"/>
                  </a:lnTo>
                  <a:lnTo>
                    <a:pt x="26" y="90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0" y="74"/>
                  </a:lnTo>
                  <a:lnTo>
                    <a:pt x="10" y="74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4" y="2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32" y="10"/>
                  </a:lnTo>
                  <a:lnTo>
                    <a:pt x="34" y="8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6" y="8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70" y="18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80" y="28"/>
                  </a:lnTo>
                  <a:lnTo>
                    <a:pt x="84" y="30"/>
                  </a:lnTo>
                  <a:lnTo>
                    <a:pt x="92" y="34"/>
                  </a:lnTo>
                  <a:lnTo>
                    <a:pt x="92" y="34"/>
                  </a:lnTo>
                  <a:lnTo>
                    <a:pt x="98" y="40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08" y="48"/>
                  </a:lnTo>
                  <a:lnTo>
                    <a:pt x="106" y="52"/>
                  </a:lnTo>
                  <a:lnTo>
                    <a:pt x="106" y="52"/>
                  </a:lnTo>
                  <a:lnTo>
                    <a:pt x="102" y="62"/>
                  </a:lnTo>
                  <a:lnTo>
                    <a:pt x="102" y="62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100" y="68"/>
                  </a:lnTo>
                  <a:lnTo>
                    <a:pt x="100" y="68"/>
                  </a:lnTo>
                  <a:lnTo>
                    <a:pt x="100" y="70"/>
                  </a:lnTo>
                  <a:lnTo>
                    <a:pt x="10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6" name="Freeform 18"/>
            <p:cNvSpPr>
              <a:spLocks noEditPoints="1"/>
            </p:cNvSpPr>
            <p:nvPr userDrawn="1"/>
          </p:nvSpPr>
          <p:spPr bwMode="auto">
            <a:xfrm>
              <a:off x="3311" y="1986"/>
              <a:ext cx="106" cy="118"/>
            </a:xfrm>
            <a:custGeom>
              <a:avLst/>
              <a:gdLst>
                <a:gd name="T0" fmla="*/ 32 w 106"/>
                <a:gd name="T1" fmla="*/ 106 h 118"/>
                <a:gd name="T2" fmla="*/ 28 w 106"/>
                <a:gd name="T3" fmla="*/ 100 h 118"/>
                <a:gd name="T4" fmla="*/ 22 w 106"/>
                <a:gd name="T5" fmla="*/ 94 h 118"/>
                <a:gd name="T6" fmla="*/ 18 w 106"/>
                <a:gd name="T7" fmla="*/ 88 h 118"/>
                <a:gd name="T8" fmla="*/ 14 w 106"/>
                <a:gd name="T9" fmla="*/ 82 h 118"/>
                <a:gd name="T10" fmla="*/ 8 w 106"/>
                <a:gd name="T11" fmla="*/ 74 h 118"/>
                <a:gd name="T12" fmla="*/ 2 w 106"/>
                <a:gd name="T13" fmla="*/ 66 h 118"/>
                <a:gd name="T14" fmla="*/ 0 w 106"/>
                <a:gd name="T15" fmla="*/ 60 h 118"/>
                <a:gd name="T16" fmla="*/ 14 w 106"/>
                <a:gd name="T17" fmla="*/ 42 h 118"/>
                <a:gd name="T18" fmla="*/ 22 w 106"/>
                <a:gd name="T19" fmla="*/ 30 h 118"/>
                <a:gd name="T20" fmla="*/ 28 w 106"/>
                <a:gd name="T21" fmla="*/ 24 h 118"/>
                <a:gd name="T22" fmla="*/ 38 w 106"/>
                <a:gd name="T23" fmla="*/ 12 h 118"/>
                <a:gd name="T24" fmla="*/ 48 w 106"/>
                <a:gd name="T25" fmla="*/ 4 h 118"/>
                <a:gd name="T26" fmla="*/ 52 w 106"/>
                <a:gd name="T27" fmla="*/ 4 h 118"/>
                <a:gd name="T28" fmla="*/ 56 w 106"/>
                <a:gd name="T29" fmla="*/ 0 h 118"/>
                <a:gd name="T30" fmla="*/ 62 w 106"/>
                <a:gd name="T31" fmla="*/ 4 h 118"/>
                <a:gd name="T32" fmla="*/ 68 w 106"/>
                <a:gd name="T33" fmla="*/ 12 h 118"/>
                <a:gd name="T34" fmla="*/ 70 w 106"/>
                <a:gd name="T35" fmla="*/ 20 h 118"/>
                <a:gd name="T36" fmla="*/ 74 w 106"/>
                <a:gd name="T37" fmla="*/ 32 h 118"/>
                <a:gd name="T38" fmla="*/ 88 w 106"/>
                <a:gd name="T39" fmla="*/ 42 h 118"/>
                <a:gd name="T40" fmla="*/ 92 w 106"/>
                <a:gd name="T41" fmla="*/ 44 h 118"/>
                <a:gd name="T42" fmla="*/ 102 w 106"/>
                <a:gd name="T43" fmla="*/ 56 h 118"/>
                <a:gd name="T44" fmla="*/ 106 w 106"/>
                <a:gd name="T45" fmla="*/ 60 h 118"/>
                <a:gd name="T46" fmla="*/ 104 w 106"/>
                <a:gd name="T47" fmla="*/ 64 h 118"/>
                <a:gd name="T48" fmla="*/ 98 w 106"/>
                <a:gd name="T49" fmla="*/ 72 h 118"/>
                <a:gd name="T50" fmla="*/ 88 w 106"/>
                <a:gd name="T51" fmla="*/ 80 h 118"/>
                <a:gd name="T52" fmla="*/ 78 w 106"/>
                <a:gd name="T53" fmla="*/ 88 h 118"/>
                <a:gd name="T54" fmla="*/ 68 w 106"/>
                <a:gd name="T55" fmla="*/ 98 h 118"/>
                <a:gd name="T56" fmla="*/ 56 w 106"/>
                <a:gd name="T57" fmla="*/ 110 h 118"/>
                <a:gd name="T58" fmla="*/ 52 w 106"/>
                <a:gd name="T59" fmla="*/ 116 h 118"/>
                <a:gd name="T60" fmla="*/ 50 w 106"/>
                <a:gd name="T61" fmla="*/ 118 h 118"/>
                <a:gd name="T62" fmla="*/ 42 w 106"/>
                <a:gd name="T63" fmla="*/ 112 h 118"/>
                <a:gd name="T64" fmla="*/ 36 w 106"/>
                <a:gd name="T65" fmla="*/ 108 h 118"/>
                <a:gd name="T66" fmla="*/ 32 w 106"/>
                <a:gd name="T67" fmla="*/ 106 h 118"/>
                <a:gd name="T68" fmla="*/ 46 w 106"/>
                <a:gd name="T69" fmla="*/ 30 h 118"/>
                <a:gd name="T70" fmla="*/ 40 w 106"/>
                <a:gd name="T71" fmla="*/ 36 h 118"/>
                <a:gd name="T72" fmla="*/ 32 w 106"/>
                <a:gd name="T73" fmla="*/ 46 h 118"/>
                <a:gd name="T74" fmla="*/ 28 w 106"/>
                <a:gd name="T75" fmla="*/ 52 h 118"/>
                <a:gd name="T76" fmla="*/ 22 w 106"/>
                <a:gd name="T77" fmla="*/ 56 h 118"/>
                <a:gd name="T78" fmla="*/ 18 w 106"/>
                <a:gd name="T79" fmla="*/ 60 h 118"/>
                <a:gd name="T80" fmla="*/ 28 w 106"/>
                <a:gd name="T81" fmla="*/ 76 h 118"/>
                <a:gd name="T82" fmla="*/ 38 w 106"/>
                <a:gd name="T83" fmla="*/ 86 h 118"/>
                <a:gd name="T84" fmla="*/ 42 w 106"/>
                <a:gd name="T85" fmla="*/ 90 h 118"/>
                <a:gd name="T86" fmla="*/ 44 w 106"/>
                <a:gd name="T87" fmla="*/ 90 h 118"/>
                <a:gd name="T88" fmla="*/ 48 w 106"/>
                <a:gd name="T89" fmla="*/ 86 h 118"/>
                <a:gd name="T90" fmla="*/ 52 w 106"/>
                <a:gd name="T91" fmla="*/ 82 h 118"/>
                <a:gd name="T92" fmla="*/ 54 w 106"/>
                <a:gd name="T93" fmla="*/ 78 h 118"/>
                <a:gd name="T94" fmla="*/ 58 w 106"/>
                <a:gd name="T95" fmla="*/ 68 h 118"/>
                <a:gd name="T96" fmla="*/ 66 w 106"/>
                <a:gd name="T97" fmla="*/ 62 h 118"/>
                <a:gd name="T98" fmla="*/ 70 w 106"/>
                <a:gd name="T99" fmla="*/ 64 h 118"/>
                <a:gd name="T100" fmla="*/ 74 w 106"/>
                <a:gd name="T101" fmla="*/ 62 h 118"/>
                <a:gd name="T102" fmla="*/ 80 w 106"/>
                <a:gd name="T103" fmla="*/ 58 h 118"/>
                <a:gd name="T104" fmla="*/ 78 w 106"/>
                <a:gd name="T105" fmla="*/ 54 h 118"/>
                <a:gd name="T106" fmla="*/ 72 w 106"/>
                <a:gd name="T107" fmla="*/ 48 h 118"/>
                <a:gd name="T108" fmla="*/ 68 w 106"/>
                <a:gd name="T109" fmla="*/ 44 h 118"/>
                <a:gd name="T110" fmla="*/ 62 w 106"/>
                <a:gd name="T111" fmla="*/ 40 h 118"/>
                <a:gd name="T112" fmla="*/ 58 w 106"/>
                <a:gd name="T113" fmla="*/ 34 h 118"/>
                <a:gd name="T114" fmla="*/ 54 w 106"/>
                <a:gd name="T115" fmla="*/ 30 h 118"/>
                <a:gd name="T116" fmla="*/ 52 w 106"/>
                <a:gd name="T117" fmla="*/ 24 h 118"/>
                <a:gd name="T118" fmla="*/ 46 w 106"/>
                <a:gd name="T119" fmla="*/ 3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" h="118">
                  <a:moveTo>
                    <a:pt x="32" y="106"/>
                  </a:moveTo>
                  <a:lnTo>
                    <a:pt x="32" y="106"/>
                  </a:lnTo>
                  <a:lnTo>
                    <a:pt x="28" y="100"/>
                  </a:lnTo>
                  <a:lnTo>
                    <a:pt x="28" y="100"/>
                  </a:lnTo>
                  <a:lnTo>
                    <a:pt x="24" y="98"/>
                  </a:lnTo>
                  <a:lnTo>
                    <a:pt x="22" y="94"/>
                  </a:lnTo>
                  <a:lnTo>
                    <a:pt x="22" y="94"/>
                  </a:lnTo>
                  <a:lnTo>
                    <a:pt x="18" y="88"/>
                  </a:lnTo>
                  <a:lnTo>
                    <a:pt x="14" y="82"/>
                  </a:lnTo>
                  <a:lnTo>
                    <a:pt x="14" y="82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4" y="5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8" y="24"/>
                  </a:lnTo>
                  <a:lnTo>
                    <a:pt x="28" y="24"/>
                  </a:lnTo>
                  <a:lnTo>
                    <a:pt x="38" y="12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0" y="2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68" y="12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74" y="32"/>
                  </a:lnTo>
                  <a:lnTo>
                    <a:pt x="74" y="32"/>
                  </a:lnTo>
                  <a:lnTo>
                    <a:pt x="80" y="38"/>
                  </a:lnTo>
                  <a:lnTo>
                    <a:pt x="88" y="42"/>
                  </a:lnTo>
                  <a:lnTo>
                    <a:pt x="88" y="42"/>
                  </a:lnTo>
                  <a:lnTo>
                    <a:pt x="92" y="44"/>
                  </a:lnTo>
                  <a:lnTo>
                    <a:pt x="96" y="48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106" y="60"/>
                  </a:lnTo>
                  <a:lnTo>
                    <a:pt x="104" y="64"/>
                  </a:lnTo>
                  <a:lnTo>
                    <a:pt x="104" y="64"/>
                  </a:lnTo>
                  <a:lnTo>
                    <a:pt x="98" y="72"/>
                  </a:lnTo>
                  <a:lnTo>
                    <a:pt x="98" y="72"/>
                  </a:lnTo>
                  <a:lnTo>
                    <a:pt x="88" y="80"/>
                  </a:lnTo>
                  <a:lnTo>
                    <a:pt x="88" y="80"/>
                  </a:lnTo>
                  <a:lnTo>
                    <a:pt x="78" y="88"/>
                  </a:lnTo>
                  <a:lnTo>
                    <a:pt x="78" y="88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54" y="114"/>
                  </a:lnTo>
                  <a:lnTo>
                    <a:pt x="52" y="116"/>
                  </a:lnTo>
                  <a:lnTo>
                    <a:pt x="50" y="118"/>
                  </a:lnTo>
                  <a:lnTo>
                    <a:pt x="50" y="118"/>
                  </a:lnTo>
                  <a:lnTo>
                    <a:pt x="46" y="116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36" y="108"/>
                  </a:lnTo>
                  <a:lnTo>
                    <a:pt x="36" y="108"/>
                  </a:lnTo>
                  <a:lnTo>
                    <a:pt x="32" y="106"/>
                  </a:lnTo>
                  <a:lnTo>
                    <a:pt x="32" y="106"/>
                  </a:lnTo>
                  <a:close/>
                  <a:moveTo>
                    <a:pt x="46" y="30"/>
                  </a:moveTo>
                  <a:lnTo>
                    <a:pt x="46" y="30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28" y="76"/>
                  </a:lnTo>
                  <a:lnTo>
                    <a:pt x="28" y="76"/>
                  </a:lnTo>
                  <a:lnTo>
                    <a:pt x="38" y="86"/>
                  </a:lnTo>
                  <a:lnTo>
                    <a:pt x="38" y="86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44" y="90"/>
                  </a:lnTo>
                  <a:lnTo>
                    <a:pt x="46" y="90"/>
                  </a:lnTo>
                  <a:lnTo>
                    <a:pt x="48" y="86"/>
                  </a:lnTo>
                  <a:lnTo>
                    <a:pt x="48" y="86"/>
                  </a:lnTo>
                  <a:lnTo>
                    <a:pt x="52" y="82"/>
                  </a:lnTo>
                  <a:lnTo>
                    <a:pt x="54" y="78"/>
                  </a:lnTo>
                  <a:lnTo>
                    <a:pt x="54" y="78"/>
                  </a:lnTo>
                  <a:lnTo>
                    <a:pt x="56" y="72"/>
                  </a:lnTo>
                  <a:lnTo>
                    <a:pt x="58" y="68"/>
                  </a:lnTo>
                  <a:lnTo>
                    <a:pt x="62" y="64"/>
                  </a:lnTo>
                  <a:lnTo>
                    <a:pt x="66" y="62"/>
                  </a:lnTo>
                  <a:lnTo>
                    <a:pt x="66" y="62"/>
                  </a:lnTo>
                  <a:lnTo>
                    <a:pt x="70" y="64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8" y="60"/>
                  </a:lnTo>
                  <a:lnTo>
                    <a:pt x="80" y="58"/>
                  </a:lnTo>
                  <a:lnTo>
                    <a:pt x="80" y="58"/>
                  </a:lnTo>
                  <a:lnTo>
                    <a:pt x="78" y="54"/>
                  </a:lnTo>
                  <a:lnTo>
                    <a:pt x="76" y="52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68" y="44"/>
                  </a:lnTo>
                  <a:lnTo>
                    <a:pt x="68" y="44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4" y="30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46" y="30"/>
                  </a:lnTo>
                  <a:lnTo>
                    <a:pt x="4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7" name="Freeform 19"/>
            <p:cNvSpPr>
              <a:spLocks noEditPoints="1"/>
            </p:cNvSpPr>
            <p:nvPr userDrawn="1"/>
          </p:nvSpPr>
          <p:spPr bwMode="auto">
            <a:xfrm>
              <a:off x="3311" y="1728"/>
              <a:ext cx="108" cy="110"/>
            </a:xfrm>
            <a:custGeom>
              <a:avLst/>
              <a:gdLst>
                <a:gd name="T0" fmla="*/ 104 w 108"/>
                <a:gd name="T1" fmla="*/ 38 h 110"/>
                <a:gd name="T2" fmla="*/ 106 w 108"/>
                <a:gd name="T3" fmla="*/ 40 h 110"/>
                <a:gd name="T4" fmla="*/ 106 w 108"/>
                <a:gd name="T5" fmla="*/ 46 h 110"/>
                <a:gd name="T6" fmla="*/ 104 w 108"/>
                <a:gd name="T7" fmla="*/ 50 h 110"/>
                <a:gd name="T8" fmla="*/ 98 w 108"/>
                <a:gd name="T9" fmla="*/ 58 h 110"/>
                <a:gd name="T10" fmla="*/ 88 w 108"/>
                <a:gd name="T11" fmla="*/ 76 h 110"/>
                <a:gd name="T12" fmla="*/ 60 w 108"/>
                <a:gd name="T13" fmla="*/ 100 h 110"/>
                <a:gd name="T14" fmla="*/ 52 w 108"/>
                <a:gd name="T15" fmla="*/ 104 h 110"/>
                <a:gd name="T16" fmla="*/ 50 w 108"/>
                <a:gd name="T17" fmla="*/ 108 h 110"/>
                <a:gd name="T18" fmla="*/ 48 w 108"/>
                <a:gd name="T19" fmla="*/ 110 h 110"/>
                <a:gd name="T20" fmla="*/ 42 w 108"/>
                <a:gd name="T21" fmla="*/ 108 h 110"/>
                <a:gd name="T22" fmla="*/ 30 w 108"/>
                <a:gd name="T23" fmla="*/ 98 h 110"/>
                <a:gd name="T24" fmla="*/ 24 w 108"/>
                <a:gd name="T25" fmla="*/ 94 h 110"/>
                <a:gd name="T26" fmla="*/ 20 w 108"/>
                <a:gd name="T27" fmla="*/ 86 h 110"/>
                <a:gd name="T28" fmla="*/ 16 w 108"/>
                <a:gd name="T29" fmla="*/ 82 h 110"/>
                <a:gd name="T30" fmla="*/ 12 w 108"/>
                <a:gd name="T31" fmla="*/ 78 h 110"/>
                <a:gd name="T32" fmla="*/ 8 w 108"/>
                <a:gd name="T33" fmla="*/ 76 h 110"/>
                <a:gd name="T34" fmla="*/ 6 w 108"/>
                <a:gd name="T35" fmla="*/ 74 h 110"/>
                <a:gd name="T36" fmla="*/ 2 w 108"/>
                <a:gd name="T37" fmla="*/ 66 h 110"/>
                <a:gd name="T38" fmla="*/ 0 w 108"/>
                <a:gd name="T39" fmla="*/ 60 h 110"/>
                <a:gd name="T40" fmla="*/ 2 w 108"/>
                <a:gd name="T41" fmla="*/ 54 h 110"/>
                <a:gd name="T42" fmla="*/ 4 w 108"/>
                <a:gd name="T43" fmla="*/ 50 h 110"/>
                <a:gd name="T44" fmla="*/ 12 w 108"/>
                <a:gd name="T45" fmla="*/ 40 h 110"/>
                <a:gd name="T46" fmla="*/ 22 w 108"/>
                <a:gd name="T47" fmla="*/ 28 h 110"/>
                <a:gd name="T48" fmla="*/ 32 w 108"/>
                <a:gd name="T49" fmla="*/ 16 h 110"/>
                <a:gd name="T50" fmla="*/ 44 w 108"/>
                <a:gd name="T51" fmla="*/ 2 h 110"/>
                <a:gd name="T52" fmla="*/ 48 w 108"/>
                <a:gd name="T53" fmla="*/ 0 h 110"/>
                <a:gd name="T54" fmla="*/ 58 w 108"/>
                <a:gd name="T55" fmla="*/ 4 h 110"/>
                <a:gd name="T56" fmla="*/ 66 w 108"/>
                <a:gd name="T57" fmla="*/ 12 h 110"/>
                <a:gd name="T58" fmla="*/ 70 w 108"/>
                <a:gd name="T59" fmla="*/ 16 h 110"/>
                <a:gd name="T60" fmla="*/ 74 w 108"/>
                <a:gd name="T61" fmla="*/ 18 h 110"/>
                <a:gd name="T62" fmla="*/ 76 w 108"/>
                <a:gd name="T63" fmla="*/ 20 h 110"/>
                <a:gd name="T64" fmla="*/ 82 w 108"/>
                <a:gd name="T65" fmla="*/ 26 h 110"/>
                <a:gd name="T66" fmla="*/ 94 w 108"/>
                <a:gd name="T67" fmla="*/ 32 h 110"/>
                <a:gd name="T68" fmla="*/ 100 w 108"/>
                <a:gd name="T69" fmla="*/ 36 h 110"/>
                <a:gd name="T70" fmla="*/ 104 w 108"/>
                <a:gd name="T71" fmla="*/ 38 h 110"/>
                <a:gd name="T72" fmla="*/ 54 w 108"/>
                <a:gd name="T73" fmla="*/ 30 h 110"/>
                <a:gd name="T74" fmla="*/ 50 w 108"/>
                <a:gd name="T75" fmla="*/ 26 h 110"/>
                <a:gd name="T76" fmla="*/ 42 w 108"/>
                <a:gd name="T77" fmla="*/ 34 h 110"/>
                <a:gd name="T78" fmla="*/ 34 w 108"/>
                <a:gd name="T79" fmla="*/ 42 h 110"/>
                <a:gd name="T80" fmla="*/ 30 w 108"/>
                <a:gd name="T81" fmla="*/ 48 h 110"/>
                <a:gd name="T82" fmla="*/ 22 w 108"/>
                <a:gd name="T83" fmla="*/ 56 h 110"/>
                <a:gd name="T84" fmla="*/ 22 w 108"/>
                <a:gd name="T85" fmla="*/ 60 h 110"/>
                <a:gd name="T86" fmla="*/ 28 w 108"/>
                <a:gd name="T87" fmla="*/ 66 h 110"/>
                <a:gd name="T88" fmla="*/ 32 w 108"/>
                <a:gd name="T89" fmla="*/ 70 h 110"/>
                <a:gd name="T90" fmla="*/ 34 w 108"/>
                <a:gd name="T91" fmla="*/ 74 h 110"/>
                <a:gd name="T92" fmla="*/ 40 w 108"/>
                <a:gd name="T93" fmla="*/ 78 h 110"/>
                <a:gd name="T94" fmla="*/ 48 w 108"/>
                <a:gd name="T95" fmla="*/ 86 h 110"/>
                <a:gd name="T96" fmla="*/ 52 w 108"/>
                <a:gd name="T97" fmla="*/ 86 h 110"/>
                <a:gd name="T98" fmla="*/ 54 w 108"/>
                <a:gd name="T99" fmla="*/ 84 h 110"/>
                <a:gd name="T100" fmla="*/ 62 w 108"/>
                <a:gd name="T101" fmla="*/ 72 h 110"/>
                <a:gd name="T102" fmla="*/ 68 w 108"/>
                <a:gd name="T103" fmla="*/ 66 h 110"/>
                <a:gd name="T104" fmla="*/ 72 w 108"/>
                <a:gd name="T105" fmla="*/ 62 h 110"/>
                <a:gd name="T106" fmla="*/ 76 w 108"/>
                <a:gd name="T107" fmla="*/ 58 h 110"/>
                <a:gd name="T108" fmla="*/ 80 w 108"/>
                <a:gd name="T109" fmla="*/ 54 h 110"/>
                <a:gd name="T110" fmla="*/ 78 w 108"/>
                <a:gd name="T111" fmla="*/ 50 h 110"/>
                <a:gd name="T112" fmla="*/ 74 w 108"/>
                <a:gd name="T113" fmla="*/ 50 h 110"/>
                <a:gd name="T114" fmla="*/ 66 w 108"/>
                <a:gd name="T115" fmla="*/ 46 h 110"/>
                <a:gd name="T116" fmla="*/ 54 w 108"/>
                <a:gd name="T117" fmla="*/ 3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8" h="110">
                  <a:moveTo>
                    <a:pt x="104" y="38"/>
                  </a:moveTo>
                  <a:lnTo>
                    <a:pt x="104" y="38"/>
                  </a:lnTo>
                  <a:lnTo>
                    <a:pt x="106" y="40"/>
                  </a:lnTo>
                  <a:lnTo>
                    <a:pt x="106" y="40"/>
                  </a:lnTo>
                  <a:lnTo>
                    <a:pt x="108" y="44"/>
                  </a:lnTo>
                  <a:lnTo>
                    <a:pt x="106" y="46"/>
                  </a:lnTo>
                  <a:lnTo>
                    <a:pt x="104" y="50"/>
                  </a:lnTo>
                  <a:lnTo>
                    <a:pt x="104" y="50"/>
                  </a:lnTo>
                  <a:lnTo>
                    <a:pt x="98" y="58"/>
                  </a:lnTo>
                  <a:lnTo>
                    <a:pt x="98" y="58"/>
                  </a:lnTo>
                  <a:lnTo>
                    <a:pt x="88" y="76"/>
                  </a:lnTo>
                  <a:lnTo>
                    <a:pt x="88" y="76"/>
                  </a:lnTo>
                  <a:lnTo>
                    <a:pt x="76" y="90"/>
                  </a:lnTo>
                  <a:lnTo>
                    <a:pt x="60" y="100"/>
                  </a:lnTo>
                  <a:lnTo>
                    <a:pt x="60" y="100"/>
                  </a:lnTo>
                  <a:lnTo>
                    <a:pt x="52" y="104"/>
                  </a:lnTo>
                  <a:lnTo>
                    <a:pt x="52" y="104"/>
                  </a:lnTo>
                  <a:lnTo>
                    <a:pt x="50" y="108"/>
                  </a:lnTo>
                  <a:lnTo>
                    <a:pt x="48" y="110"/>
                  </a:lnTo>
                  <a:lnTo>
                    <a:pt x="48" y="110"/>
                  </a:lnTo>
                  <a:lnTo>
                    <a:pt x="42" y="108"/>
                  </a:lnTo>
                  <a:lnTo>
                    <a:pt x="42" y="108"/>
                  </a:lnTo>
                  <a:lnTo>
                    <a:pt x="34" y="104"/>
                  </a:lnTo>
                  <a:lnTo>
                    <a:pt x="30" y="98"/>
                  </a:lnTo>
                  <a:lnTo>
                    <a:pt x="30" y="98"/>
                  </a:lnTo>
                  <a:lnTo>
                    <a:pt x="24" y="94"/>
                  </a:lnTo>
                  <a:lnTo>
                    <a:pt x="24" y="94"/>
                  </a:lnTo>
                  <a:lnTo>
                    <a:pt x="20" y="86"/>
                  </a:lnTo>
                  <a:lnTo>
                    <a:pt x="20" y="86"/>
                  </a:lnTo>
                  <a:lnTo>
                    <a:pt x="16" y="82"/>
                  </a:lnTo>
                  <a:lnTo>
                    <a:pt x="12" y="78"/>
                  </a:lnTo>
                  <a:lnTo>
                    <a:pt x="12" y="78"/>
                  </a:lnTo>
                  <a:lnTo>
                    <a:pt x="8" y="76"/>
                  </a:lnTo>
                  <a:lnTo>
                    <a:pt x="8" y="76"/>
                  </a:lnTo>
                  <a:lnTo>
                    <a:pt x="6" y="74"/>
                  </a:lnTo>
                  <a:lnTo>
                    <a:pt x="6" y="74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8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74" y="18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88" y="30"/>
                  </a:lnTo>
                  <a:lnTo>
                    <a:pt x="94" y="32"/>
                  </a:lnTo>
                  <a:lnTo>
                    <a:pt x="94" y="32"/>
                  </a:lnTo>
                  <a:lnTo>
                    <a:pt x="100" y="36"/>
                  </a:lnTo>
                  <a:lnTo>
                    <a:pt x="104" y="38"/>
                  </a:lnTo>
                  <a:lnTo>
                    <a:pt x="104" y="38"/>
                  </a:lnTo>
                  <a:close/>
                  <a:moveTo>
                    <a:pt x="54" y="30"/>
                  </a:moveTo>
                  <a:lnTo>
                    <a:pt x="54" y="30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46" y="30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34" y="42"/>
                  </a:lnTo>
                  <a:lnTo>
                    <a:pt x="34" y="42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60"/>
                  </a:lnTo>
                  <a:lnTo>
                    <a:pt x="24" y="62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2" y="70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86"/>
                  </a:lnTo>
                  <a:lnTo>
                    <a:pt x="48" y="86"/>
                  </a:lnTo>
                  <a:lnTo>
                    <a:pt x="52" y="86"/>
                  </a:lnTo>
                  <a:lnTo>
                    <a:pt x="54" y="84"/>
                  </a:lnTo>
                  <a:lnTo>
                    <a:pt x="54" y="84"/>
                  </a:lnTo>
                  <a:lnTo>
                    <a:pt x="62" y="72"/>
                  </a:lnTo>
                  <a:lnTo>
                    <a:pt x="62" y="72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80" y="54"/>
                  </a:lnTo>
                  <a:lnTo>
                    <a:pt x="80" y="54"/>
                  </a:lnTo>
                  <a:lnTo>
                    <a:pt x="80" y="52"/>
                  </a:lnTo>
                  <a:lnTo>
                    <a:pt x="78" y="50"/>
                  </a:lnTo>
                  <a:lnTo>
                    <a:pt x="74" y="50"/>
                  </a:lnTo>
                  <a:lnTo>
                    <a:pt x="74" y="50"/>
                  </a:lnTo>
                  <a:lnTo>
                    <a:pt x="68" y="48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8" name="Freeform 20"/>
            <p:cNvSpPr>
              <a:spLocks/>
            </p:cNvSpPr>
            <p:nvPr userDrawn="1"/>
          </p:nvSpPr>
          <p:spPr bwMode="auto">
            <a:xfrm>
              <a:off x="3313" y="1860"/>
              <a:ext cx="104" cy="108"/>
            </a:xfrm>
            <a:custGeom>
              <a:avLst/>
              <a:gdLst>
                <a:gd name="T0" fmla="*/ 90 w 104"/>
                <a:gd name="T1" fmla="*/ 32 h 108"/>
                <a:gd name="T2" fmla="*/ 104 w 104"/>
                <a:gd name="T3" fmla="*/ 50 h 108"/>
                <a:gd name="T4" fmla="*/ 104 w 104"/>
                <a:gd name="T5" fmla="*/ 56 h 108"/>
                <a:gd name="T6" fmla="*/ 100 w 104"/>
                <a:gd name="T7" fmla="*/ 60 h 108"/>
                <a:gd name="T8" fmla="*/ 92 w 104"/>
                <a:gd name="T9" fmla="*/ 68 h 108"/>
                <a:gd name="T10" fmla="*/ 88 w 104"/>
                <a:gd name="T11" fmla="*/ 72 h 108"/>
                <a:gd name="T12" fmla="*/ 84 w 104"/>
                <a:gd name="T13" fmla="*/ 74 h 108"/>
                <a:gd name="T14" fmla="*/ 72 w 104"/>
                <a:gd name="T15" fmla="*/ 88 h 108"/>
                <a:gd name="T16" fmla="*/ 66 w 104"/>
                <a:gd name="T17" fmla="*/ 96 h 108"/>
                <a:gd name="T18" fmla="*/ 64 w 104"/>
                <a:gd name="T19" fmla="*/ 100 h 108"/>
                <a:gd name="T20" fmla="*/ 60 w 104"/>
                <a:gd name="T21" fmla="*/ 102 h 108"/>
                <a:gd name="T22" fmla="*/ 54 w 104"/>
                <a:gd name="T23" fmla="*/ 108 h 108"/>
                <a:gd name="T24" fmla="*/ 50 w 104"/>
                <a:gd name="T25" fmla="*/ 108 h 108"/>
                <a:gd name="T26" fmla="*/ 48 w 104"/>
                <a:gd name="T27" fmla="*/ 104 h 108"/>
                <a:gd name="T28" fmla="*/ 34 w 104"/>
                <a:gd name="T29" fmla="*/ 94 h 108"/>
                <a:gd name="T30" fmla="*/ 26 w 104"/>
                <a:gd name="T31" fmla="*/ 86 h 108"/>
                <a:gd name="T32" fmla="*/ 14 w 104"/>
                <a:gd name="T33" fmla="*/ 76 h 108"/>
                <a:gd name="T34" fmla="*/ 10 w 104"/>
                <a:gd name="T35" fmla="*/ 68 h 108"/>
                <a:gd name="T36" fmla="*/ 8 w 104"/>
                <a:gd name="T37" fmla="*/ 64 h 108"/>
                <a:gd name="T38" fmla="*/ 4 w 104"/>
                <a:gd name="T39" fmla="*/ 62 h 108"/>
                <a:gd name="T40" fmla="*/ 0 w 104"/>
                <a:gd name="T41" fmla="*/ 56 h 108"/>
                <a:gd name="T42" fmla="*/ 2 w 104"/>
                <a:gd name="T43" fmla="*/ 52 h 108"/>
                <a:gd name="T44" fmla="*/ 6 w 104"/>
                <a:gd name="T45" fmla="*/ 46 h 108"/>
                <a:gd name="T46" fmla="*/ 8 w 104"/>
                <a:gd name="T47" fmla="*/ 40 h 108"/>
                <a:gd name="T48" fmla="*/ 14 w 104"/>
                <a:gd name="T49" fmla="*/ 32 h 108"/>
                <a:gd name="T50" fmla="*/ 32 w 104"/>
                <a:gd name="T51" fmla="*/ 10 h 108"/>
                <a:gd name="T52" fmla="*/ 44 w 104"/>
                <a:gd name="T53" fmla="*/ 0 h 108"/>
                <a:gd name="T54" fmla="*/ 48 w 104"/>
                <a:gd name="T55" fmla="*/ 0 h 108"/>
                <a:gd name="T56" fmla="*/ 52 w 104"/>
                <a:gd name="T57" fmla="*/ 2 h 108"/>
                <a:gd name="T58" fmla="*/ 58 w 104"/>
                <a:gd name="T59" fmla="*/ 6 h 108"/>
                <a:gd name="T60" fmla="*/ 70 w 104"/>
                <a:gd name="T61" fmla="*/ 18 h 108"/>
                <a:gd name="T62" fmla="*/ 84 w 104"/>
                <a:gd name="T63" fmla="*/ 28 h 108"/>
                <a:gd name="T64" fmla="*/ 90 w 104"/>
                <a:gd name="T65" fmla="*/ 3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4" h="108">
                  <a:moveTo>
                    <a:pt x="90" y="32"/>
                  </a:moveTo>
                  <a:lnTo>
                    <a:pt x="90" y="32"/>
                  </a:lnTo>
                  <a:lnTo>
                    <a:pt x="100" y="44"/>
                  </a:lnTo>
                  <a:lnTo>
                    <a:pt x="104" y="50"/>
                  </a:lnTo>
                  <a:lnTo>
                    <a:pt x="104" y="54"/>
                  </a:lnTo>
                  <a:lnTo>
                    <a:pt x="104" y="56"/>
                  </a:lnTo>
                  <a:lnTo>
                    <a:pt x="104" y="56"/>
                  </a:lnTo>
                  <a:lnTo>
                    <a:pt x="100" y="60"/>
                  </a:lnTo>
                  <a:lnTo>
                    <a:pt x="100" y="60"/>
                  </a:lnTo>
                  <a:lnTo>
                    <a:pt x="92" y="68"/>
                  </a:lnTo>
                  <a:lnTo>
                    <a:pt x="92" y="68"/>
                  </a:lnTo>
                  <a:lnTo>
                    <a:pt x="88" y="72"/>
                  </a:lnTo>
                  <a:lnTo>
                    <a:pt x="88" y="72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72" y="88"/>
                  </a:lnTo>
                  <a:lnTo>
                    <a:pt x="72" y="88"/>
                  </a:lnTo>
                  <a:lnTo>
                    <a:pt x="66" y="96"/>
                  </a:lnTo>
                  <a:lnTo>
                    <a:pt x="66" y="96"/>
                  </a:lnTo>
                  <a:lnTo>
                    <a:pt x="64" y="100"/>
                  </a:lnTo>
                  <a:lnTo>
                    <a:pt x="60" y="102"/>
                  </a:lnTo>
                  <a:lnTo>
                    <a:pt x="60" y="102"/>
                  </a:lnTo>
                  <a:lnTo>
                    <a:pt x="56" y="106"/>
                  </a:lnTo>
                  <a:lnTo>
                    <a:pt x="54" y="108"/>
                  </a:lnTo>
                  <a:lnTo>
                    <a:pt x="50" y="108"/>
                  </a:lnTo>
                  <a:lnTo>
                    <a:pt x="50" y="108"/>
                  </a:lnTo>
                  <a:lnTo>
                    <a:pt x="48" y="104"/>
                  </a:lnTo>
                  <a:lnTo>
                    <a:pt x="48" y="104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26" y="86"/>
                  </a:lnTo>
                  <a:lnTo>
                    <a:pt x="26" y="86"/>
                  </a:lnTo>
                  <a:lnTo>
                    <a:pt x="20" y="80"/>
                  </a:lnTo>
                  <a:lnTo>
                    <a:pt x="14" y="76"/>
                  </a:lnTo>
                  <a:lnTo>
                    <a:pt x="14" y="76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8" y="64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6" y="46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70" y="18"/>
                  </a:lnTo>
                  <a:lnTo>
                    <a:pt x="70" y="18"/>
                  </a:lnTo>
                  <a:lnTo>
                    <a:pt x="76" y="24"/>
                  </a:lnTo>
                  <a:lnTo>
                    <a:pt x="84" y="28"/>
                  </a:lnTo>
                  <a:lnTo>
                    <a:pt x="84" y="28"/>
                  </a:lnTo>
                  <a:lnTo>
                    <a:pt x="90" y="32"/>
                  </a:lnTo>
                  <a:lnTo>
                    <a:pt x="9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9" name="Freeform 21"/>
            <p:cNvSpPr>
              <a:spLocks/>
            </p:cNvSpPr>
            <p:nvPr userDrawn="1"/>
          </p:nvSpPr>
          <p:spPr bwMode="auto">
            <a:xfrm>
              <a:off x="3317" y="1594"/>
              <a:ext cx="104" cy="116"/>
            </a:xfrm>
            <a:custGeom>
              <a:avLst/>
              <a:gdLst>
                <a:gd name="T0" fmla="*/ 100 w 104"/>
                <a:gd name="T1" fmla="*/ 44 h 116"/>
                <a:gd name="T2" fmla="*/ 102 w 104"/>
                <a:gd name="T3" fmla="*/ 46 h 116"/>
                <a:gd name="T4" fmla="*/ 104 w 104"/>
                <a:gd name="T5" fmla="*/ 52 h 116"/>
                <a:gd name="T6" fmla="*/ 104 w 104"/>
                <a:gd name="T7" fmla="*/ 58 h 116"/>
                <a:gd name="T8" fmla="*/ 102 w 104"/>
                <a:gd name="T9" fmla="*/ 66 h 116"/>
                <a:gd name="T10" fmla="*/ 96 w 104"/>
                <a:gd name="T11" fmla="*/ 72 h 116"/>
                <a:gd name="T12" fmla="*/ 90 w 104"/>
                <a:gd name="T13" fmla="*/ 80 h 116"/>
                <a:gd name="T14" fmla="*/ 88 w 104"/>
                <a:gd name="T15" fmla="*/ 82 h 116"/>
                <a:gd name="T16" fmla="*/ 84 w 104"/>
                <a:gd name="T17" fmla="*/ 86 h 116"/>
                <a:gd name="T18" fmla="*/ 78 w 104"/>
                <a:gd name="T19" fmla="*/ 94 h 116"/>
                <a:gd name="T20" fmla="*/ 68 w 104"/>
                <a:gd name="T21" fmla="*/ 104 h 116"/>
                <a:gd name="T22" fmla="*/ 64 w 104"/>
                <a:gd name="T23" fmla="*/ 108 h 116"/>
                <a:gd name="T24" fmla="*/ 60 w 104"/>
                <a:gd name="T25" fmla="*/ 110 h 116"/>
                <a:gd name="T26" fmla="*/ 54 w 104"/>
                <a:gd name="T27" fmla="*/ 116 h 116"/>
                <a:gd name="T28" fmla="*/ 50 w 104"/>
                <a:gd name="T29" fmla="*/ 116 h 116"/>
                <a:gd name="T30" fmla="*/ 42 w 104"/>
                <a:gd name="T31" fmla="*/ 110 h 116"/>
                <a:gd name="T32" fmla="*/ 32 w 104"/>
                <a:gd name="T33" fmla="*/ 100 h 116"/>
                <a:gd name="T34" fmla="*/ 28 w 104"/>
                <a:gd name="T35" fmla="*/ 94 h 116"/>
                <a:gd name="T36" fmla="*/ 22 w 104"/>
                <a:gd name="T37" fmla="*/ 88 h 116"/>
                <a:gd name="T38" fmla="*/ 18 w 104"/>
                <a:gd name="T39" fmla="*/ 86 h 116"/>
                <a:gd name="T40" fmla="*/ 12 w 104"/>
                <a:gd name="T41" fmla="*/ 80 h 116"/>
                <a:gd name="T42" fmla="*/ 2 w 104"/>
                <a:gd name="T43" fmla="*/ 70 h 116"/>
                <a:gd name="T44" fmla="*/ 0 w 104"/>
                <a:gd name="T45" fmla="*/ 68 h 116"/>
                <a:gd name="T46" fmla="*/ 2 w 104"/>
                <a:gd name="T47" fmla="*/ 60 h 116"/>
                <a:gd name="T48" fmla="*/ 0 w 104"/>
                <a:gd name="T49" fmla="*/ 56 h 116"/>
                <a:gd name="T50" fmla="*/ 2 w 104"/>
                <a:gd name="T51" fmla="*/ 50 h 116"/>
                <a:gd name="T52" fmla="*/ 6 w 104"/>
                <a:gd name="T53" fmla="*/ 46 h 116"/>
                <a:gd name="T54" fmla="*/ 12 w 104"/>
                <a:gd name="T55" fmla="*/ 40 h 116"/>
                <a:gd name="T56" fmla="*/ 16 w 104"/>
                <a:gd name="T57" fmla="*/ 34 h 116"/>
                <a:gd name="T58" fmla="*/ 24 w 104"/>
                <a:gd name="T59" fmla="*/ 28 h 116"/>
                <a:gd name="T60" fmla="*/ 30 w 104"/>
                <a:gd name="T61" fmla="*/ 22 h 116"/>
                <a:gd name="T62" fmla="*/ 34 w 104"/>
                <a:gd name="T63" fmla="*/ 18 h 116"/>
                <a:gd name="T64" fmla="*/ 40 w 104"/>
                <a:gd name="T65" fmla="*/ 12 h 116"/>
                <a:gd name="T66" fmla="*/ 46 w 104"/>
                <a:gd name="T67" fmla="*/ 6 h 116"/>
                <a:gd name="T68" fmla="*/ 52 w 104"/>
                <a:gd name="T69" fmla="*/ 0 h 116"/>
                <a:gd name="T70" fmla="*/ 56 w 104"/>
                <a:gd name="T71" fmla="*/ 0 h 116"/>
                <a:gd name="T72" fmla="*/ 68 w 104"/>
                <a:gd name="T73" fmla="*/ 12 h 116"/>
                <a:gd name="T74" fmla="*/ 74 w 104"/>
                <a:gd name="T75" fmla="*/ 20 h 116"/>
                <a:gd name="T76" fmla="*/ 82 w 104"/>
                <a:gd name="T77" fmla="*/ 28 h 116"/>
                <a:gd name="T78" fmla="*/ 90 w 104"/>
                <a:gd name="T79" fmla="*/ 34 h 116"/>
                <a:gd name="T80" fmla="*/ 96 w 104"/>
                <a:gd name="T81" fmla="*/ 42 h 116"/>
                <a:gd name="T82" fmla="*/ 100 w 104"/>
                <a:gd name="T83" fmla="*/ 4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116">
                  <a:moveTo>
                    <a:pt x="100" y="44"/>
                  </a:moveTo>
                  <a:lnTo>
                    <a:pt x="100" y="44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104" y="52"/>
                  </a:lnTo>
                  <a:lnTo>
                    <a:pt x="104" y="52"/>
                  </a:lnTo>
                  <a:lnTo>
                    <a:pt x="104" y="56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2" y="66"/>
                  </a:lnTo>
                  <a:lnTo>
                    <a:pt x="96" y="72"/>
                  </a:lnTo>
                  <a:lnTo>
                    <a:pt x="96" y="72"/>
                  </a:lnTo>
                  <a:lnTo>
                    <a:pt x="94" y="76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88" y="82"/>
                  </a:lnTo>
                  <a:lnTo>
                    <a:pt x="88" y="82"/>
                  </a:lnTo>
                  <a:lnTo>
                    <a:pt x="84" y="86"/>
                  </a:lnTo>
                  <a:lnTo>
                    <a:pt x="84" y="86"/>
                  </a:lnTo>
                  <a:lnTo>
                    <a:pt x="78" y="94"/>
                  </a:lnTo>
                  <a:lnTo>
                    <a:pt x="78" y="94"/>
                  </a:lnTo>
                  <a:lnTo>
                    <a:pt x="68" y="104"/>
                  </a:lnTo>
                  <a:lnTo>
                    <a:pt x="68" y="104"/>
                  </a:lnTo>
                  <a:lnTo>
                    <a:pt x="64" y="108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56" y="114"/>
                  </a:lnTo>
                  <a:lnTo>
                    <a:pt x="54" y="116"/>
                  </a:lnTo>
                  <a:lnTo>
                    <a:pt x="50" y="116"/>
                  </a:lnTo>
                  <a:lnTo>
                    <a:pt x="50" y="116"/>
                  </a:lnTo>
                  <a:lnTo>
                    <a:pt x="46" y="114"/>
                  </a:lnTo>
                  <a:lnTo>
                    <a:pt x="42" y="110"/>
                  </a:lnTo>
                  <a:lnTo>
                    <a:pt x="42" y="110"/>
                  </a:lnTo>
                  <a:lnTo>
                    <a:pt x="32" y="100"/>
                  </a:lnTo>
                  <a:lnTo>
                    <a:pt x="32" y="100"/>
                  </a:lnTo>
                  <a:lnTo>
                    <a:pt x="28" y="94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18" y="86"/>
                  </a:lnTo>
                  <a:lnTo>
                    <a:pt x="18" y="86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74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2" y="50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2" y="6"/>
                  </a:lnTo>
                  <a:lnTo>
                    <a:pt x="68" y="12"/>
                  </a:lnTo>
                  <a:lnTo>
                    <a:pt x="68" y="12"/>
                  </a:lnTo>
                  <a:lnTo>
                    <a:pt x="74" y="20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6" y="30"/>
                  </a:lnTo>
                  <a:lnTo>
                    <a:pt x="90" y="34"/>
                  </a:lnTo>
                  <a:lnTo>
                    <a:pt x="90" y="34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100" y="44"/>
                  </a:lnTo>
                  <a:lnTo>
                    <a:pt x="100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0" name="Freeform 22"/>
            <p:cNvSpPr>
              <a:spLocks noEditPoints="1"/>
            </p:cNvSpPr>
            <p:nvPr userDrawn="1"/>
          </p:nvSpPr>
          <p:spPr bwMode="auto">
            <a:xfrm>
              <a:off x="3317" y="1462"/>
              <a:ext cx="106" cy="116"/>
            </a:xfrm>
            <a:custGeom>
              <a:avLst/>
              <a:gdLst>
                <a:gd name="T0" fmla="*/ 4 w 106"/>
                <a:gd name="T1" fmla="*/ 54 h 116"/>
                <a:gd name="T2" fmla="*/ 16 w 106"/>
                <a:gd name="T3" fmla="*/ 38 h 116"/>
                <a:gd name="T4" fmla="*/ 34 w 106"/>
                <a:gd name="T5" fmla="*/ 18 h 116"/>
                <a:gd name="T6" fmla="*/ 40 w 106"/>
                <a:gd name="T7" fmla="*/ 10 h 116"/>
                <a:gd name="T8" fmla="*/ 44 w 106"/>
                <a:gd name="T9" fmla="*/ 6 h 116"/>
                <a:gd name="T10" fmla="*/ 46 w 106"/>
                <a:gd name="T11" fmla="*/ 2 h 116"/>
                <a:gd name="T12" fmla="*/ 54 w 106"/>
                <a:gd name="T13" fmla="*/ 0 h 116"/>
                <a:gd name="T14" fmla="*/ 58 w 106"/>
                <a:gd name="T15" fmla="*/ 4 h 116"/>
                <a:gd name="T16" fmla="*/ 64 w 106"/>
                <a:gd name="T17" fmla="*/ 8 h 116"/>
                <a:gd name="T18" fmla="*/ 68 w 106"/>
                <a:gd name="T19" fmla="*/ 14 h 116"/>
                <a:gd name="T20" fmla="*/ 76 w 106"/>
                <a:gd name="T21" fmla="*/ 24 h 116"/>
                <a:gd name="T22" fmla="*/ 86 w 106"/>
                <a:gd name="T23" fmla="*/ 36 h 116"/>
                <a:gd name="T24" fmla="*/ 100 w 106"/>
                <a:gd name="T25" fmla="*/ 48 h 116"/>
                <a:gd name="T26" fmla="*/ 106 w 106"/>
                <a:gd name="T27" fmla="*/ 58 h 116"/>
                <a:gd name="T28" fmla="*/ 106 w 106"/>
                <a:gd name="T29" fmla="*/ 62 h 116"/>
                <a:gd name="T30" fmla="*/ 96 w 106"/>
                <a:gd name="T31" fmla="*/ 74 h 116"/>
                <a:gd name="T32" fmla="*/ 88 w 106"/>
                <a:gd name="T33" fmla="*/ 80 h 116"/>
                <a:gd name="T34" fmla="*/ 80 w 106"/>
                <a:gd name="T35" fmla="*/ 86 h 116"/>
                <a:gd name="T36" fmla="*/ 72 w 106"/>
                <a:gd name="T37" fmla="*/ 98 h 116"/>
                <a:gd name="T38" fmla="*/ 64 w 106"/>
                <a:gd name="T39" fmla="*/ 110 h 116"/>
                <a:gd name="T40" fmla="*/ 60 w 106"/>
                <a:gd name="T41" fmla="*/ 116 h 116"/>
                <a:gd name="T42" fmla="*/ 54 w 106"/>
                <a:gd name="T43" fmla="*/ 116 h 116"/>
                <a:gd name="T44" fmla="*/ 48 w 106"/>
                <a:gd name="T45" fmla="*/ 116 h 116"/>
                <a:gd name="T46" fmla="*/ 42 w 106"/>
                <a:gd name="T47" fmla="*/ 114 h 116"/>
                <a:gd name="T48" fmla="*/ 38 w 106"/>
                <a:gd name="T49" fmla="*/ 108 h 116"/>
                <a:gd name="T50" fmla="*/ 26 w 106"/>
                <a:gd name="T51" fmla="*/ 98 h 116"/>
                <a:gd name="T52" fmla="*/ 22 w 106"/>
                <a:gd name="T53" fmla="*/ 94 h 116"/>
                <a:gd name="T54" fmla="*/ 16 w 106"/>
                <a:gd name="T55" fmla="*/ 88 h 116"/>
                <a:gd name="T56" fmla="*/ 8 w 106"/>
                <a:gd name="T57" fmla="*/ 74 h 116"/>
                <a:gd name="T58" fmla="*/ 0 w 106"/>
                <a:gd name="T59" fmla="*/ 62 h 116"/>
                <a:gd name="T60" fmla="*/ 0 w 106"/>
                <a:gd name="T61" fmla="*/ 58 h 116"/>
                <a:gd name="T62" fmla="*/ 4 w 106"/>
                <a:gd name="T63" fmla="*/ 54 h 116"/>
                <a:gd name="T64" fmla="*/ 42 w 106"/>
                <a:gd name="T65" fmla="*/ 32 h 116"/>
                <a:gd name="T66" fmla="*/ 36 w 106"/>
                <a:gd name="T67" fmla="*/ 38 h 116"/>
                <a:gd name="T68" fmla="*/ 28 w 106"/>
                <a:gd name="T69" fmla="*/ 48 h 116"/>
                <a:gd name="T70" fmla="*/ 26 w 106"/>
                <a:gd name="T71" fmla="*/ 56 h 116"/>
                <a:gd name="T72" fmla="*/ 26 w 106"/>
                <a:gd name="T73" fmla="*/ 64 h 116"/>
                <a:gd name="T74" fmla="*/ 30 w 106"/>
                <a:gd name="T75" fmla="*/ 70 h 116"/>
                <a:gd name="T76" fmla="*/ 38 w 106"/>
                <a:gd name="T77" fmla="*/ 82 h 116"/>
                <a:gd name="T78" fmla="*/ 48 w 106"/>
                <a:gd name="T79" fmla="*/ 88 h 116"/>
                <a:gd name="T80" fmla="*/ 52 w 106"/>
                <a:gd name="T81" fmla="*/ 88 h 116"/>
                <a:gd name="T82" fmla="*/ 58 w 106"/>
                <a:gd name="T83" fmla="*/ 80 h 116"/>
                <a:gd name="T84" fmla="*/ 64 w 106"/>
                <a:gd name="T85" fmla="*/ 74 h 116"/>
                <a:gd name="T86" fmla="*/ 72 w 106"/>
                <a:gd name="T87" fmla="*/ 68 h 116"/>
                <a:gd name="T88" fmla="*/ 82 w 106"/>
                <a:gd name="T89" fmla="*/ 60 h 116"/>
                <a:gd name="T90" fmla="*/ 76 w 106"/>
                <a:gd name="T91" fmla="*/ 56 h 116"/>
                <a:gd name="T92" fmla="*/ 72 w 106"/>
                <a:gd name="T93" fmla="*/ 50 h 116"/>
                <a:gd name="T94" fmla="*/ 66 w 106"/>
                <a:gd name="T95" fmla="*/ 42 h 116"/>
                <a:gd name="T96" fmla="*/ 62 w 106"/>
                <a:gd name="T97" fmla="*/ 38 h 116"/>
                <a:gd name="T98" fmla="*/ 58 w 106"/>
                <a:gd name="T99" fmla="*/ 34 h 116"/>
                <a:gd name="T100" fmla="*/ 54 w 106"/>
                <a:gd name="T101" fmla="*/ 30 h 116"/>
                <a:gd name="T102" fmla="*/ 50 w 106"/>
                <a:gd name="T103" fmla="*/ 26 h 116"/>
                <a:gd name="T104" fmla="*/ 44 w 106"/>
                <a:gd name="T105" fmla="*/ 32 h 116"/>
                <a:gd name="T106" fmla="*/ 42 w 106"/>
                <a:gd name="T107" fmla="*/ 3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6" h="116">
                  <a:moveTo>
                    <a:pt x="4" y="54"/>
                  </a:moveTo>
                  <a:lnTo>
                    <a:pt x="4" y="54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26" y="28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44" y="6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64" y="8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76" y="24"/>
                  </a:lnTo>
                  <a:lnTo>
                    <a:pt x="76" y="24"/>
                  </a:lnTo>
                  <a:lnTo>
                    <a:pt x="86" y="36"/>
                  </a:lnTo>
                  <a:lnTo>
                    <a:pt x="86" y="36"/>
                  </a:lnTo>
                  <a:lnTo>
                    <a:pt x="100" y="48"/>
                  </a:lnTo>
                  <a:lnTo>
                    <a:pt x="100" y="48"/>
                  </a:lnTo>
                  <a:lnTo>
                    <a:pt x="106" y="54"/>
                  </a:lnTo>
                  <a:lnTo>
                    <a:pt x="106" y="58"/>
                  </a:lnTo>
                  <a:lnTo>
                    <a:pt x="106" y="62"/>
                  </a:lnTo>
                  <a:lnTo>
                    <a:pt x="106" y="62"/>
                  </a:lnTo>
                  <a:lnTo>
                    <a:pt x="102" y="68"/>
                  </a:lnTo>
                  <a:lnTo>
                    <a:pt x="96" y="74"/>
                  </a:lnTo>
                  <a:lnTo>
                    <a:pt x="96" y="74"/>
                  </a:lnTo>
                  <a:lnTo>
                    <a:pt x="88" y="80"/>
                  </a:lnTo>
                  <a:lnTo>
                    <a:pt x="80" y="86"/>
                  </a:lnTo>
                  <a:lnTo>
                    <a:pt x="80" y="86"/>
                  </a:lnTo>
                  <a:lnTo>
                    <a:pt x="72" y="98"/>
                  </a:lnTo>
                  <a:lnTo>
                    <a:pt x="72" y="98"/>
                  </a:lnTo>
                  <a:lnTo>
                    <a:pt x="64" y="110"/>
                  </a:lnTo>
                  <a:lnTo>
                    <a:pt x="64" y="110"/>
                  </a:lnTo>
                  <a:lnTo>
                    <a:pt x="62" y="114"/>
                  </a:lnTo>
                  <a:lnTo>
                    <a:pt x="60" y="116"/>
                  </a:lnTo>
                  <a:lnTo>
                    <a:pt x="60" y="116"/>
                  </a:lnTo>
                  <a:lnTo>
                    <a:pt x="54" y="116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4" y="116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8" y="108"/>
                  </a:lnTo>
                  <a:lnTo>
                    <a:pt x="38" y="108"/>
                  </a:lnTo>
                  <a:lnTo>
                    <a:pt x="26" y="98"/>
                  </a:lnTo>
                  <a:lnTo>
                    <a:pt x="26" y="98"/>
                  </a:lnTo>
                  <a:lnTo>
                    <a:pt x="22" y="94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4" y="70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4" y="54"/>
                  </a:lnTo>
                  <a:lnTo>
                    <a:pt x="4" y="54"/>
                  </a:lnTo>
                  <a:close/>
                  <a:moveTo>
                    <a:pt x="42" y="32"/>
                  </a:moveTo>
                  <a:lnTo>
                    <a:pt x="42" y="32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6" y="60"/>
                  </a:lnTo>
                  <a:lnTo>
                    <a:pt x="26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8" y="82"/>
                  </a:lnTo>
                  <a:lnTo>
                    <a:pt x="38" y="82"/>
                  </a:lnTo>
                  <a:lnTo>
                    <a:pt x="42" y="86"/>
                  </a:lnTo>
                  <a:lnTo>
                    <a:pt x="48" y="88"/>
                  </a:lnTo>
                  <a:lnTo>
                    <a:pt x="48" y="88"/>
                  </a:lnTo>
                  <a:lnTo>
                    <a:pt x="52" y="88"/>
                  </a:lnTo>
                  <a:lnTo>
                    <a:pt x="54" y="86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4"/>
                  </a:lnTo>
                  <a:lnTo>
                    <a:pt x="64" y="74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82" y="60"/>
                  </a:lnTo>
                  <a:lnTo>
                    <a:pt x="82" y="60"/>
                  </a:lnTo>
                  <a:lnTo>
                    <a:pt x="76" y="56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6" y="42"/>
                  </a:lnTo>
                  <a:lnTo>
                    <a:pt x="66" y="42"/>
                  </a:lnTo>
                  <a:lnTo>
                    <a:pt x="62" y="38"/>
                  </a:lnTo>
                  <a:lnTo>
                    <a:pt x="62" y="38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4" y="30"/>
                  </a:lnTo>
                  <a:lnTo>
                    <a:pt x="54" y="30"/>
                  </a:lnTo>
                  <a:lnTo>
                    <a:pt x="52" y="28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44" y="32"/>
                  </a:lnTo>
                  <a:lnTo>
                    <a:pt x="44" y="32"/>
                  </a:lnTo>
                  <a:lnTo>
                    <a:pt x="42" y="32"/>
                  </a:lnTo>
                  <a:lnTo>
                    <a:pt x="42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1" name="Freeform 23"/>
            <p:cNvSpPr>
              <a:spLocks noEditPoints="1"/>
            </p:cNvSpPr>
            <p:nvPr userDrawn="1"/>
          </p:nvSpPr>
          <p:spPr bwMode="auto">
            <a:xfrm>
              <a:off x="3313" y="1214"/>
              <a:ext cx="106" cy="104"/>
            </a:xfrm>
            <a:custGeom>
              <a:avLst/>
              <a:gdLst>
                <a:gd name="T0" fmla="*/ 104 w 106"/>
                <a:gd name="T1" fmla="*/ 40 h 104"/>
                <a:gd name="T2" fmla="*/ 106 w 106"/>
                <a:gd name="T3" fmla="*/ 40 h 104"/>
                <a:gd name="T4" fmla="*/ 106 w 106"/>
                <a:gd name="T5" fmla="*/ 50 h 104"/>
                <a:gd name="T6" fmla="*/ 88 w 106"/>
                <a:gd name="T7" fmla="*/ 66 h 104"/>
                <a:gd name="T8" fmla="*/ 84 w 106"/>
                <a:gd name="T9" fmla="*/ 74 h 104"/>
                <a:gd name="T10" fmla="*/ 76 w 106"/>
                <a:gd name="T11" fmla="*/ 82 h 104"/>
                <a:gd name="T12" fmla="*/ 68 w 106"/>
                <a:gd name="T13" fmla="*/ 96 h 104"/>
                <a:gd name="T14" fmla="*/ 66 w 106"/>
                <a:gd name="T15" fmla="*/ 100 h 104"/>
                <a:gd name="T16" fmla="*/ 62 w 106"/>
                <a:gd name="T17" fmla="*/ 104 h 104"/>
                <a:gd name="T18" fmla="*/ 54 w 106"/>
                <a:gd name="T19" fmla="*/ 102 h 104"/>
                <a:gd name="T20" fmla="*/ 46 w 106"/>
                <a:gd name="T21" fmla="*/ 98 h 104"/>
                <a:gd name="T22" fmla="*/ 30 w 106"/>
                <a:gd name="T23" fmla="*/ 88 h 104"/>
                <a:gd name="T24" fmla="*/ 16 w 106"/>
                <a:gd name="T25" fmla="*/ 76 h 104"/>
                <a:gd name="T26" fmla="*/ 2 w 106"/>
                <a:gd name="T27" fmla="*/ 64 h 104"/>
                <a:gd name="T28" fmla="*/ 2 w 106"/>
                <a:gd name="T29" fmla="*/ 58 h 104"/>
                <a:gd name="T30" fmla="*/ 4 w 106"/>
                <a:gd name="T31" fmla="*/ 54 h 104"/>
                <a:gd name="T32" fmla="*/ 6 w 106"/>
                <a:gd name="T33" fmla="*/ 52 h 104"/>
                <a:gd name="T34" fmla="*/ 12 w 106"/>
                <a:gd name="T35" fmla="*/ 44 h 104"/>
                <a:gd name="T36" fmla="*/ 22 w 106"/>
                <a:gd name="T37" fmla="*/ 30 h 104"/>
                <a:gd name="T38" fmla="*/ 36 w 106"/>
                <a:gd name="T39" fmla="*/ 16 h 104"/>
                <a:gd name="T40" fmla="*/ 44 w 106"/>
                <a:gd name="T41" fmla="*/ 4 h 104"/>
                <a:gd name="T42" fmla="*/ 46 w 106"/>
                <a:gd name="T43" fmla="*/ 0 h 104"/>
                <a:gd name="T44" fmla="*/ 52 w 106"/>
                <a:gd name="T45" fmla="*/ 0 h 104"/>
                <a:gd name="T46" fmla="*/ 58 w 106"/>
                <a:gd name="T47" fmla="*/ 2 h 104"/>
                <a:gd name="T48" fmla="*/ 78 w 106"/>
                <a:gd name="T49" fmla="*/ 20 h 104"/>
                <a:gd name="T50" fmla="*/ 90 w 106"/>
                <a:gd name="T51" fmla="*/ 30 h 104"/>
                <a:gd name="T52" fmla="*/ 92 w 106"/>
                <a:gd name="T53" fmla="*/ 32 h 104"/>
                <a:gd name="T54" fmla="*/ 90 w 106"/>
                <a:gd name="T55" fmla="*/ 36 h 104"/>
                <a:gd name="T56" fmla="*/ 94 w 106"/>
                <a:gd name="T57" fmla="*/ 38 h 104"/>
                <a:gd name="T58" fmla="*/ 102 w 106"/>
                <a:gd name="T59" fmla="*/ 38 h 104"/>
                <a:gd name="T60" fmla="*/ 104 w 106"/>
                <a:gd name="T61" fmla="*/ 40 h 104"/>
                <a:gd name="T62" fmla="*/ 60 w 106"/>
                <a:gd name="T63" fmla="*/ 26 h 104"/>
                <a:gd name="T64" fmla="*/ 54 w 106"/>
                <a:gd name="T65" fmla="*/ 20 h 104"/>
                <a:gd name="T66" fmla="*/ 52 w 106"/>
                <a:gd name="T67" fmla="*/ 20 h 104"/>
                <a:gd name="T68" fmla="*/ 38 w 106"/>
                <a:gd name="T69" fmla="*/ 30 h 104"/>
                <a:gd name="T70" fmla="*/ 32 w 106"/>
                <a:gd name="T71" fmla="*/ 40 h 104"/>
                <a:gd name="T72" fmla="*/ 22 w 106"/>
                <a:gd name="T73" fmla="*/ 52 h 104"/>
                <a:gd name="T74" fmla="*/ 20 w 106"/>
                <a:gd name="T75" fmla="*/ 58 h 104"/>
                <a:gd name="T76" fmla="*/ 22 w 106"/>
                <a:gd name="T77" fmla="*/ 60 h 104"/>
                <a:gd name="T78" fmla="*/ 46 w 106"/>
                <a:gd name="T79" fmla="*/ 82 h 104"/>
                <a:gd name="T80" fmla="*/ 52 w 106"/>
                <a:gd name="T81" fmla="*/ 86 h 104"/>
                <a:gd name="T82" fmla="*/ 56 w 106"/>
                <a:gd name="T83" fmla="*/ 86 h 104"/>
                <a:gd name="T84" fmla="*/ 62 w 106"/>
                <a:gd name="T85" fmla="*/ 82 h 104"/>
                <a:gd name="T86" fmla="*/ 78 w 106"/>
                <a:gd name="T87" fmla="*/ 58 h 104"/>
                <a:gd name="T88" fmla="*/ 82 w 106"/>
                <a:gd name="T89" fmla="*/ 52 h 104"/>
                <a:gd name="T90" fmla="*/ 86 w 106"/>
                <a:gd name="T91" fmla="*/ 46 h 104"/>
                <a:gd name="T92" fmla="*/ 82 w 106"/>
                <a:gd name="T93" fmla="*/ 44 h 104"/>
                <a:gd name="T94" fmla="*/ 72 w 106"/>
                <a:gd name="T95" fmla="*/ 34 h 104"/>
                <a:gd name="T96" fmla="*/ 66 w 106"/>
                <a:gd name="T97" fmla="*/ 30 h 104"/>
                <a:gd name="T98" fmla="*/ 62 w 106"/>
                <a:gd name="T99" fmla="*/ 28 h 104"/>
                <a:gd name="T100" fmla="*/ 60 w 106"/>
                <a:gd name="T101" fmla="*/ 2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6" h="104">
                  <a:moveTo>
                    <a:pt x="104" y="40"/>
                  </a:moveTo>
                  <a:lnTo>
                    <a:pt x="104" y="40"/>
                  </a:lnTo>
                  <a:lnTo>
                    <a:pt x="106" y="40"/>
                  </a:lnTo>
                  <a:lnTo>
                    <a:pt x="106" y="40"/>
                  </a:lnTo>
                  <a:lnTo>
                    <a:pt x="106" y="46"/>
                  </a:lnTo>
                  <a:lnTo>
                    <a:pt x="106" y="50"/>
                  </a:lnTo>
                  <a:lnTo>
                    <a:pt x="106" y="50"/>
                  </a:lnTo>
                  <a:lnTo>
                    <a:pt x="88" y="66"/>
                  </a:lnTo>
                  <a:lnTo>
                    <a:pt x="88" y="66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68" y="96"/>
                  </a:lnTo>
                  <a:lnTo>
                    <a:pt x="68" y="96"/>
                  </a:lnTo>
                  <a:lnTo>
                    <a:pt x="66" y="100"/>
                  </a:lnTo>
                  <a:lnTo>
                    <a:pt x="62" y="104"/>
                  </a:lnTo>
                  <a:lnTo>
                    <a:pt x="62" y="104"/>
                  </a:lnTo>
                  <a:lnTo>
                    <a:pt x="58" y="104"/>
                  </a:lnTo>
                  <a:lnTo>
                    <a:pt x="54" y="102"/>
                  </a:lnTo>
                  <a:lnTo>
                    <a:pt x="46" y="98"/>
                  </a:lnTo>
                  <a:lnTo>
                    <a:pt x="46" y="98"/>
                  </a:lnTo>
                  <a:lnTo>
                    <a:pt x="30" y="88"/>
                  </a:lnTo>
                  <a:lnTo>
                    <a:pt x="30" y="88"/>
                  </a:lnTo>
                  <a:lnTo>
                    <a:pt x="16" y="76"/>
                  </a:lnTo>
                  <a:lnTo>
                    <a:pt x="16" y="76"/>
                  </a:lnTo>
                  <a:lnTo>
                    <a:pt x="6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40" y="8"/>
                  </a:lnTo>
                  <a:lnTo>
                    <a:pt x="44" y="4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20"/>
                  </a:lnTo>
                  <a:lnTo>
                    <a:pt x="78" y="20"/>
                  </a:lnTo>
                  <a:lnTo>
                    <a:pt x="84" y="24"/>
                  </a:lnTo>
                  <a:lnTo>
                    <a:pt x="90" y="30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4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4" y="38"/>
                  </a:lnTo>
                  <a:lnTo>
                    <a:pt x="98" y="38"/>
                  </a:lnTo>
                  <a:lnTo>
                    <a:pt x="102" y="38"/>
                  </a:lnTo>
                  <a:lnTo>
                    <a:pt x="104" y="40"/>
                  </a:lnTo>
                  <a:lnTo>
                    <a:pt x="104" y="40"/>
                  </a:lnTo>
                  <a:close/>
                  <a:moveTo>
                    <a:pt x="60" y="26"/>
                  </a:moveTo>
                  <a:lnTo>
                    <a:pt x="60" y="26"/>
                  </a:lnTo>
                  <a:lnTo>
                    <a:pt x="56" y="22"/>
                  </a:lnTo>
                  <a:lnTo>
                    <a:pt x="54" y="20"/>
                  </a:lnTo>
                  <a:lnTo>
                    <a:pt x="52" y="20"/>
                  </a:lnTo>
                  <a:lnTo>
                    <a:pt x="52" y="20"/>
                  </a:lnTo>
                  <a:lnTo>
                    <a:pt x="38" y="30"/>
                  </a:lnTo>
                  <a:lnTo>
                    <a:pt x="38" y="30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0" y="56"/>
                  </a:lnTo>
                  <a:lnTo>
                    <a:pt x="20" y="58"/>
                  </a:lnTo>
                  <a:lnTo>
                    <a:pt x="22" y="60"/>
                  </a:lnTo>
                  <a:lnTo>
                    <a:pt x="22" y="60"/>
                  </a:lnTo>
                  <a:lnTo>
                    <a:pt x="34" y="72"/>
                  </a:lnTo>
                  <a:lnTo>
                    <a:pt x="46" y="82"/>
                  </a:lnTo>
                  <a:lnTo>
                    <a:pt x="46" y="82"/>
                  </a:lnTo>
                  <a:lnTo>
                    <a:pt x="52" y="86"/>
                  </a:lnTo>
                  <a:lnTo>
                    <a:pt x="56" y="86"/>
                  </a:lnTo>
                  <a:lnTo>
                    <a:pt x="56" y="86"/>
                  </a:lnTo>
                  <a:lnTo>
                    <a:pt x="62" y="82"/>
                  </a:lnTo>
                  <a:lnTo>
                    <a:pt x="62" y="82"/>
                  </a:lnTo>
                  <a:lnTo>
                    <a:pt x="70" y="72"/>
                  </a:lnTo>
                  <a:lnTo>
                    <a:pt x="78" y="58"/>
                  </a:lnTo>
                  <a:lnTo>
                    <a:pt x="78" y="58"/>
                  </a:lnTo>
                  <a:lnTo>
                    <a:pt x="82" y="52"/>
                  </a:lnTo>
                  <a:lnTo>
                    <a:pt x="86" y="46"/>
                  </a:lnTo>
                  <a:lnTo>
                    <a:pt x="86" y="46"/>
                  </a:lnTo>
                  <a:lnTo>
                    <a:pt x="82" y="44"/>
                  </a:lnTo>
                  <a:lnTo>
                    <a:pt x="82" y="44"/>
                  </a:lnTo>
                  <a:lnTo>
                    <a:pt x="78" y="38"/>
                  </a:lnTo>
                  <a:lnTo>
                    <a:pt x="72" y="34"/>
                  </a:lnTo>
                  <a:lnTo>
                    <a:pt x="72" y="34"/>
                  </a:lnTo>
                  <a:lnTo>
                    <a:pt x="66" y="30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0" y="26"/>
                  </a:lnTo>
                  <a:lnTo>
                    <a:pt x="60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2" name="Freeform 24"/>
            <p:cNvSpPr>
              <a:spLocks/>
            </p:cNvSpPr>
            <p:nvPr userDrawn="1"/>
          </p:nvSpPr>
          <p:spPr bwMode="auto">
            <a:xfrm>
              <a:off x="3313" y="1340"/>
              <a:ext cx="104" cy="100"/>
            </a:xfrm>
            <a:custGeom>
              <a:avLst/>
              <a:gdLst>
                <a:gd name="T0" fmla="*/ 104 w 104"/>
                <a:gd name="T1" fmla="*/ 38 h 100"/>
                <a:gd name="T2" fmla="*/ 104 w 104"/>
                <a:gd name="T3" fmla="*/ 46 h 100"/>
                <a:gd name="T4" fmla="*/ 104 w 104"/>
                <a:gd name="T5" fmla="*/ 52 h 100"/>
                <a:gd name="T6" fmla="*/ 100 w 104"/>
                <a:gd name="T7" fmla="*/ 54 h 100"/>
                <a:gd name="T8" fmla="*/ 96 w 104"/>
                <a:gd name="T9" fmla="*/ 56 h 100"/>
                <a:gd name="T10" fmla="*/ 92 w 104"/>
                <a:gd name="T11" fmla="*/ 64 h 100"/>
                <a:gd name="T12" fmla="*/ 86 w 104"/>
                <a:gd name="T13" fmla="*/ 70 h 100"/>
                <a:gd name="T14" fmla="*/ 82 w 104"/>
                <a:gd name="T15" fmla="*/ 76 h 100"/>
                <a:gd name="T16" fmla="*/ 76 w 104"/>
                <a:gd name="T17" fmla="*/ 80 h 100"/>
                <a:gd name="T18" fmla="*/ 66 w 104"/>
                <a:gd name="T19" fmla="*/ 88 h 100"/>
                <a:gd name="T20" fmla="*/ 60 w 104"/>
                <a:gd name="T21" fmla="*/ 94 h 100"/>
                <a:gd name="T22" fmla="*/ 56 w 104"/>
                <a:gd name="T23" fmla="*/ 100 h 100"/>
                <a:gd name="T24" fmla="*/ 50 w 104"/>
                <a:gd name="T25" fmla="*/ 98 h 100"/>
                <a:gd name="T26" fmla="*/ 46 w 104"/>
                <a:gd name="T27" fmla="*/ 96 h 100"/>
                <a:gd name="T28" fmla="*/ 36 w 104"/>
                <a:gd name="T29" fmla="*/ 90 h 100"/>
                <a:gd name="T30" fmla="*/ 26 w 104"/>
                <a:gd name="T31" fmla="*/ 84 h 100"/>
                <a:gd name="T32" fmla="*/ 12 w 104"/>
                <a:gd name="T33" fmla="*/ 68 h 100"/>
                <a:gd name="T34" fmla="*/ 10 w 104"/>
                <a:gd name="T35" fmla="*/ 66 h 100"/>
                <a:gd name="T36" fmla="*/ 8 w 104"/>
                <a:gd name="T37" fmla="*/ 64 h 100"/>
                <a:gd name="T38" fmla="*/ 4 w 104"/>
                <a:gd name="T39" fmla="*/ 58 h 100"/>
                <a:gd name="T40" fmla="*/ 2 w 104"/>
                <a:gd name="T41" fmla="*/ 54 h 100"/>
                <a:gd name="T42" fmla="*/ 2 w 104"/>
                <a:gd name="T43" fmla="*/ 46 h 100"/>
                <a:gd name="T44" fmla="*/ 8 w 104"/>
                <a:gd name="T45" fmla="*/ 38 h 100"/>
                <a:gd name="T46" fmla="*/ 16 w 104"/>
                <a:gd name="T47" fmla="*/ 28 h 100"/>
                <a:gd name="T48" fmla="*/ 26 w 104"/>
                <a:gd name="T49" fmla="*/ 18 h 100"/>
                <a:gd name="T50" fmla="*/ 46 w 104"/>
                <a:gd name="T51" fmla="*/ 2 h 100"/>
                <a:gd name="T52" fmla="*/ 50 w 104"/>
                <a:gd name="T53" fmla="*/ 0 h 100"/>
                <a:gd name="T54" fmla="*/ 54 w 104"/>
                <a:gd name="T55" fmla="*/ 2 h 100"/>
                <a:gd name="T56" fmla="*/ 58 w 104"/>
                <a:gd name="T57" fmla="*/ 4 h 100"/>
                <a:gd name="T58" fmla="*/ 64 w 104"/>
                <a:gd name="T59" fmla="*/ 10 h 100"/>
                <a:gd name="T60" fmla="*/ 70 w 104"/>
                <a:gd name="T61" fmla="*/ 16 h 100"/>
                <a:gd name="T62" fmla="*/ 84 w 104"/>
                <a:gd name="T63" fmla="*/ 28 h 100"/>
                <a:gd name="T64" fmla="*/ 94 w 104"/>
                <a:gd name="T65" fmla="*/ 34 h 100"/>
                <a:gd name="T66" fmla="*/ 104 w 104"/>
                <a:gd name="T67" fmla="*/ 3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100">
                  <a:moveTo>
                    <a:pt x="104" y="38"/>
                  </a:moveTo>
                  <a:lnTo>
                    <a:pt x="104" y="38"/>
                  </a:lnTo>
                  <a:lnTo>
                    <a:pt x="104" y="42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04" y="52"/>
                  </a:lnTo>
                  <a:lnTo>
                    <a:pt x="104" y="52"/>
                  </a:lnTo>
                  <a:lnTo>
                    <a:pt x="100" y="54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4" y="60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86" y="70"/>
                  </a:lnTo>
                  <a:lnTo>
                    <a:pt x="86" y="70"/>
                  </a:lnTo>
                  <a:lnTo>
                    <a:pt x="82" y="76"/>
                  </a:lnTo>
                  <a:lnTo>
                    <a:pt x="76" y="80"/>
                  </a:lnTo>
                  <a:lnTo>
                    <a:pt x="76" y="80"/>
                  </a:lnTo>
                  <a:lnTo>
                    <a:pt x="66" y="88"/>
                  </a:lnTo>
                  <a:lnTo>
                    <a:pt x="66" y="88"/>
                  </a:lnTo>
                  <a:lnTo>
                    <a:pt x="60" y="94"/>
                  </a:lnTo>
                  <a:lnTo>
                    <a:pt x="60" y="94"/>
                  </a:lnTo>
                  <a:lnTo>
                    <a:pt x="58" y="96"/>
                  </a:lnTo>
                  <a:lnTo>
                    <a:pt x="56" y="100"/>
                  </a:lnTo>
                  <a:lnTo>
                    <a:pt x="56" y="100"/>
                  </a:lnTo>
                  <a:lnTo>
                    <a:pt x="50" y="98"/>
                  </a:lnTo>
                  <a:lnTo>
                    <a:pt x="50" y="98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36" y="90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0" y="74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10" y="66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0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16" y="28"/>
                  </a:lnTo>
                  <a:lnTo>
                    <a:pt x="26" y="18"/>
                  </a:lnTo>
                  <a:lnTo>
                    <a:pt x="26" y="18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64" y="10"/>
                  </a:lnTo>
                  <a:lnTo>
                    <a:pt x="64" y="10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84" y="28"/>
                  </a:lnTo>
                  <a:lnTo>
                    <a:pt x="84" y="28"/>
                  </a:lnTo>
                  <a:lnTo>
                    <a:pt x="94" y="34"/>
                  </a:lnTo>
                  <a:lnTo>
                    <a:pt x="94" y="34"/>
                  </a:lnTo>
                  <a:lnTo>
                    <a:pt x="98" y="36"/>
                  </a:lnTo>
                  <a:lnTo>
                    <a:pt x="104" y="38"/>
                  </a:lnTo>
                  <a:lnTo>
                    <a:pt x="104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3" name="Freeform 25"/>
            <p:cNvSpPr>
              <a:spLocks/>
            </p:cNvSpPr>
            <p:nvPr userDrawn="1"/>
          </p:nvSpPr>
          <p:spPr bwMode="auto">
            <a:xfrm>
              <a:off x="3315" y="3202"/>
              <a:ext cx="104" cy="110"/>
            </a:xfrm>
            <a:custGeom>
              <a:avLst/>
              <a:gdLst>
                <a:gd name="T0" fmla="*/ 96 w 104"/>
                <a:gd name="T1" fmla="*/ 68 h 110"/>
                <a:gd name="T2" fmla="*/ 90 w 104"/>
                <a:gd name="T3" fmla="*/ 72 h 110"/>
                <a:gd name="T4" fmla="*/ 84 w 104"/>
                <a:gd name="T5" fmla="*/ 78 h 110"/>
                <a:gd name="T6" fmla="*/ 78 w 104"/>
                <a:gd name="T7" fmla="*/ 88 h 110"/>
                <a:gd name="T8" fmla="*/ 74 w 104"/>
                <a:gd name="T9" fmla="*/ 96 h 110"/>
                <a:gd name="T10" fmla="*/ 66 w 104"/>
                <a:gd name="T11" fmla="*/ 104 h 110"/>
                <a:gd name="T12" fmla="*/ 62 w 104"/>
                <a:gd name="T13" fmla="*/ 108 h 110"/>
                <a:gd name="T14" fmla="*/ 56 w 104"/>
                <a:gd name="T15" fmla="*/ 110 h 110"/>
                <a:gd name="T16" fmla="*/ 52 w 104"/>
                <a:gd name="T17" fmla="*/ 110 h 110"/>
                <a:gd name="T18" fmla="*/ 38 w 104"/>
                <a:gd name="T19" fmla="*/ 100 h 110"/>
                <a:gd name="T20" fmla="*/ 32 w 104"/>
                <a:gd name="T21" fmla="*/ 96 h 110"/>
                <a:gd name="T22" fmla="*/ 28 w 104"/>
                <a:gd name="T23" fmla="*/ 92 h 110"/>
                <a:gd name="T24" fmla="*/ 22 w 104"/>
                <a:gd name="T25" fmla="*/ 86 h 110"/>
                <a:gd name="T26" fmla="*/ 16 w 104"/>
                <a:gd name="T27" fmla="*/ 80 h 110"/>
                <a:gd name="T28" fmla="*/ 8 w 104"/>
                <a:gd name="T29" fmla="*/ 72 h 110"/>
                <a:gd name="T30" fmla="*/ 2 w 104"/>
                <a:gd name="T31" fmla="*/ 62 h 110"/>
                <a:gd name="T32" fmla="*/ 0 w 104"/>
                <a:gd name="T33" fmla="*/ 52 h 110"/>
                <a:gd name="T34" fmla="*/ 8 w 104"/>
                <a:gd name="T35" fmla="*/ 44 h 110"/>
                <a:gd name="T36" fmla="*/ 16 w 104"/>
                <a:gd name="T37" fmla="*/ 34 h 110"/>
                <a:gd name="T38" fmla="*/ 32 w 104"/>
                <a:gd name="T39" fmla="*/ 8 h 110"/>
                <a:gd name="T40" fmla="*/ 38 w 104"/>
                <a:gd name="T41" fmla="*/ 2 h 110"/>
                <a:gd name="T42" fmla="*/ 40 w 104"/>
                <a:gd name="T43" fmla="*/ 0 h 110"/>
                <a:gd name="T44" fmla="*/ 58 w 104"/>
                <a:gd name="T45" fmla="*/ 2 h 110"/>
                <a:gd name="T46" fmla="*/ 62 w 104"/>
                <a:gd name="T47" fmla="*/ 12 h 110"/>
                <a:gd name="T48" fmla="*/ 72 w 104"/>
                <a:gd name="T49" fmla="*/ 18 h 110"/>
                <a:gd name="T50" fmla="*/ 82 w 104"/>
                <a:gd name="T51" fmla="*/ 26 h 110"/>
                <a:gd name="T52" fmla="*/ 86 w 104"/>
                <a:gd name="T53" fmla="*/ 30 h 110"/>
                <a:gd name="T54" fmla="*/ 90 w 104"/>
                <a:gd name="T55" fmla="*/ 34 h 110"/>
                <a:gd name="T56" fmla="*/ 102 w 104"/>
                <a:gd name="T57" fmla="*/ 46 h 110"/>
                <a:gd name="T58" fmla="*/ 104 w 104"/>
                <a:gd name="T59" fmla="*/ 50 h 110"/>
                <a:gd name="T60" fmla="*/ 104 w 104"/>
                <a:gd name="T61" fmla="*/ 54 h 110"/>
                <a:gd name="T62" fmla="*/ 102 w 104"/>
                <a:gd name="T63" fmla="*/ 56 h 110"/>
                <a:gd name="T64" fmla="*/ 96 w 104"/>
                <a:gd name="T65" fmla="*/ 6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4" h="110">
                  <a:moveTo>
                    <a:pt x="96" y="68"/>
                  </a:moveTo>
                  <a:lnTo>
                    <a:pt x="96" y="68"/>
                  </a:lnTo>
                  <a:lnTo>
                    <a:pt x="90" y="72"/>
                  </a:lnTo>
                  <a:lnTo>
                    <a:pt x="90" y="72"/>
                  </a:lnTo>
                  <a:lnTo>
                    <a:pt x="84" y="78"/>
                  </a:lnTo>
                  <a:lnTo>
                    <a:pt x="84" y="78"/>
                  </a:lnTo>
                  <a:lnTo>
                    <a:pt x="82" y="82"/>
                  </a:lnTo>
                  <a:lnTo>
                    <a:pt x="78" y="88"/>
                  </a:lnTo>
                  <a:lnTo>
                    <a:pt x="78" y="88"/>
                  </a:lnTo>
                  <a:lnTo>
                    <a:pt x="74" y="96"/>
                  </a:lnTo>
                  <a:lnTo>
                    <a:pt x="74" y="96"/>
                  </a:lnTo>
                  <a:lnTo>
                    <a:pt x="66" y="104"/>
                  </a:lnTo>
                  <a:lnTo>
                    <a:pt x="66" y="104"/>
                  </a:lnTo>
                  <a:lnTo>
                    <a:pt x="62" y="108"/>
                  </a:lnTo>
                  <a:lnTo>
                    <a:pt x="60" y="110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52" y="110"/>
                  </a:lnTo>
                  <a:lnTo>
                    <a:pt x="48" y="106"/>
                  </a:lnTo>
                  <a:lnTo>
                    <a:pt x="38" y="100"/>
                  </a:lnTo>
                  <a:lnTo>
                    <a:pt x="38" y="100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28" y="92"/>
                  </a:lnTo>
                  <a:lnTo>
                    <a:pt x="28" y="92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2" y="62"/>
                  </a:lnTo>
                  <a:lnTo>
                    <a:pt x="0" y="58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8" y="4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32" y="8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38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60" y="8"/>
                  </a:lnTo>
                  <a:lnTo>
                    <a:pt x="62" y="12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86" y="30"/>
                  </a:lnTo>
                  <a:lnTo>
                    <a:pt x="86" y="30"/>
                  </a:lnTo>
                  <a:lnTo>
                    <a:pt x="90" y="34"/>
                  </a:lnTo>
                  <a:lnTo>
                    <a:pt x="90" y="34"/>
                  </a:lnTo>
                  <a:lnTo>
                    <a:pt x="102" y="46"/>
                  </a:lnTo>
                  <a:lnTo>
                    <a:pt x="102" y="46"/>
                  </a:lnTo>
                  <a:lnTo>
                    <a:pt x="104" y="48"/>
                  </a:lnTo>
                  <a:lnTo>
                    <a:pt x="104" y="50"/>
                  </a:lnTo>
                  <a:lnTo>
                    <a:pt x="104" y="50"/>
                  </a:lnTo>
                  <a:lnTo>
                    <a:pt x="104" y="54"/>
                  </a:lnTo>
                  <a:lnTo>
                    <a:pt x="102" y="56"/>
                  </a:lnTo>
                  <a:lnTo>
                    <a:pt x="102" y="56"/>
                  </a:lnTo>
                  <a:lnTo>
                    <a:pt x="98" y="62"/>
                  </a:lnTo>
                  <a:lnTo>
                    <a:pt x="96" y="68"/>
                  </a:lnTo>
                  <a:lnTo>
                    <a:pt x="96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4" name="Freeform 26"/>
            <p:cNvSpPr>
              <a:spLocks noEditPoints="1"/>
            </p:cNvSpPr>
            <p:nvPr userDrawn="1"/>
          </p:nvSpPr>
          <p:spPr bwMode="auto">
            <a:xfrm>
              <a:off x="3311" y="3050"/>
              <a:ext cx="108" cy="124"/>
            </a:xfrm>
            <a:custGeom>
              <a:avLst/>
              <a:gdLst>
                <a:gd name="T0" fmla="*/ 34 w 108"/>
                <a:gd name="T1" fmla="*/ 106 h 124"/>
                <a:gd name="T2" fmla="*/ 28 w 108"/>
                <a:gd name="T3" fmla="*/ 100 h 124"/>
                <a:gd name="T4" fmla="*/ 20 w 108"/>
                <a:gd name="T5" fmla="*/ 90 h 124"/>
                <a:gd name="T6" fmla="*/ 14 w 108"/>
                <a:gd name="T7" fmla="*/ 86 h 124"/>
                <a:gd name="T8" fmla="*/ 10 w 108"/>
                <a:gd name="T9" fmla="*/ 78 h 124"/>
                <a:gd name="T10" fmla="*/ 4 w 108"/>
                <a:gd name="T11" fmla="*/ 68 h 124"/>
                <a:gd name="T12" fmla="*/ 0 w 108"/>
                <a:gd name="T13" fmla="*/ 60 h 124"/>
                <a:gd name="T14" fmla="*/ 0 w 108"/>
                <a:gd name="T15" fmla="*/ 58 h 124"/>
                <a:gd name="T16" fmla="*/ 0 w 108"/>
                <a:gd name="T17" fmla="*/ 56 h 124"/>
                <a:gd name="T18" fmla="*/ 8 w 108"/>
                <a:gd name="T19" fmla="*/ 44 h 124"/>
                <a:gd name="T20" fmla="*/ 12 w 108"/>
                <a:gd name="T21" fmla="*/ 40 h 124"/>
                <a:gd name="T22" fmla="*/ 16 w 108"/>
                <a:gd name="T23" fmla="*/ 38 h 124"/>
                <a:gd name="T24" fmla="*/ 26 w 108"/>
                <a:gd name="T25" fmla="*/ 26 h 124"/>
                <a:gd name="T26" fmla="*/ 38 w 108"/>
                <a:gd name="T27" fmla="*/ 14 h 124"/>
                <a:gd name="T28" fmla="*/ 46 w 108"/>
                <a:gd name="T29" fmla="*/ 4 h 124"/>
                <a:gd name="T30" fmla="*/ 54 w 108"/>
                <a:gd name="T31" fmla="*/ 0 h 124"/>
                <a:gd name="T32" fmla="*/ 62 w 108"/>
                <a:gd name="T33" fmla="*/ 4 h 124"/>
                <a:gd name="T34" fmla="*/ 68 w 108"/>
                <a:gd name="T35" fmla="*/ 8 h 124"/>
                <a:gd name="T36" fmla="*/ 74 w 108"/>
                <a:gd name="T37" fmla="*/ 14 h 124"/>
                <a:gd name="T38" fmla="*/ 82 w 108"/>
                <a:gd name="T39" fmla="*/ 24 h 124"/>
                <a:gd name="T40" fmla="*/ 84 w 108"/>
                <a:gd name="T41" fmla="*/ 30 h 124"/>
                <a:gd name="T42" fmla="*/ 84 w 108"/>
                <a:gd name="T43" fmla="*/ 32 h 124"/>
                <a:gd name="T44" fmla="*/ 84 w 108"/>
                <a:gd name="T45" fmla="*/ 36 h 124"/>
                <a:gd name="T46" fmla="*/ 86 w 108"/>
                <a:gd name="T47" fmla="*/ 36 h 124"/>
                <a:gd name="T48" fmla="*/ 92 w 108"/>
                <a:gd name="T49" fmla="*/ 38 h 124"/>
                <a:gd name="T50" fmla="*/ 96 w 108"/>
                <a:gd name="T51" fmla="*/ 46 h 124"/>
                <a:gd name="T52" fmla="*/ 100 w 108"/>
                <a:gd name="T53" fmla="*/ 50 h 124"/>
                <a:gd name="T54" fmla="*/ 104 w 108"/>
                <a:gd name="T55" fmla="*/ 54 h 124"/>
                <a:gd name="T56" fmla="*/ 108 w 108"/>
                <a:gd name="T57" fmla="*/ 60 h 124"/>
                <a:gd name="T58" fmla="*/ 106 w 108"/>
                <a:gd name="T59" fmla="*/ 64 h 124"/>
                <a:gd name="T60" fmla="*/ 106 w 108"/>
                <a:gd name="T61" fmla="*/ 72 h 124"/>
                <a:gd name="T62" fmla="*/ 104 w 108"/>
                <a:gd name="T63" fmla="*/ 76 h 124"/>
                <a:gd name="T64" fmla="*/ 92 w 108"/>
                <a:gd name="T65" fmla="*/ 84 h 124"/>
                <a:gd name="T66" fmla="*/ 78 w 108"/>
                <a:gd name="T67" fmla="*/ 98 h 124"/>
                <a:gd name="T68" fmla="*/ 64 w 108"/>
                <a:gd name="T69" fmla="*/ 116 h 124"/>
                <a:gd name="T70" fmla="*/ 60 w 108"/>
                <a:gd name="T71" fmla="*/ 122 h 124"/>
                <a:gd name="T72" fmla="*/ 54 w 108"/>
                <a:gd name="T73" fmla="*/ 124 h 124"/>
                <a:gd name="T74" fmla="*/ 46 w 108"/>
                <a:gd name="T75" fmla="*/ 120 h 124"/>
                <a:gd name="T76" fmla="*/ 40 w 108"/>
                <a:gd name="T77" fmla="*/ 116 h 124"/>
                <a:gd name="T78" fmla="*/ 34 w 108"/>
                <a:gd name="T79" fmla="*/ 106 h 124"/>
                <a:gd name="T80" fmla="*/ 46 w 108"/>
                <a:gd name="T81" fmla="*/ 34 h 124"/>
                <a:gd name="T82" fmla="*/ 44 w 108"/>
                <a:gd name="T83" fmla="*/ 36 h 124"/>
                <a:gd name="T84" fmla="*/ 32 w 108"/>
                <a:gd name="T85" fmla="*/ 46 h 124"/>
                <a:gd name="T86" fmla="*/ 26 w 108"/>
                <a:gd name="T87" fmla="*/ 54 h 124"/>
                <a:gd name="T88" fmla="*/ 22 w 108"/>
                <a:gd name="T89" fmla="*/ 62 h 124"/>
                <a:gd name="T90" fmla="*/ 28 w 108"/>
                <a:gd name="T91" fmla="*/ 72 h 124"/>
                <a:gd name="T92" fmla="*/ 32 w 108"/>
                <a:gd name="T93" fmla="*/ 78 h 124"/>
                <a:gd name="T94" fmla="*/ 32 w 108"/>
                <a:gd name="T95" fmla="*/ 82 h 124"/>
                <a:gd name="T96" fmla="*/ 32 w 108"/>
                <a:gd name="T97" fmla="*/ 86 h 124"/>
                <a:gd name="T98" fmla="*/ 38 w 108"/>
                <a:gd name="T99" fmla="*/ 84 h 124"/>
                <a:gd name="T100" fmla="*/ 42 w 108"/>
                <a:gd name="T101" fmla="*/ 88 h 124"/>
                <a:gd name="T102" fmla="*/ 46 w 108"/>
                <a:gd name="T103" fmla="*/ 90 h 124"/>
                <a:gd name="T104" fmla="*/ 52 w 108"/>
                <a:gd name="T105" fmla="*/ 96 h 124"/>
                <a:gd name="T106" fmla="*/ 58 w 108"/>
                <a:gd name="T107" fmla="*/ 94 h 124"/>
                <a:gd name="T108" fmla="*/ 72 w 108"/>
                <a:gd name="T109" fmla="*/ 80 h 124"/>
                <a:gd name="T110" fmla="*/ 82 w 108"/>
                <a:gd name="T111" fmla="*/ 62 h 124"/>
                <a:gd name="T112" fmla="*/ 82 w 108"/>
                <a:gd name="T113" fmla="*/ 60 h 124"/>
                <a:gd name="T114" fmla="*/ 76 w 108"/>
                <a:gd name="T115" fmla="*/ 54 h 124"/>
                <a:gd name="T116" fmla="*/ 68 w 108"/>
                <a:gd name="T117" fmla="*/ 46 h 124"/>
                <a:gd name="T118" fmla="*/ 56 w 108"/>
                <a:gd name="T119" fmla="*/ 26 h 124"/>
                <a:gd name="T120" fmla="*/ 46 w 108"/>
                <a:gd name="T121" fmla="*/ 3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8" h="124">
                  <a:moveTo>
                    <a:pt x="34" y="106"/>
                  </a:moveTo>
                  <a:lnTo>
                    <a:pt x="34" y="106"/>
                  </a:lnTo>
                  <a:lnTo>
                    <a:pt x="28" y="100"/>
                  </a:lnTo>
                  <a:lnTo>
                    <a:pt x="28" y="100"/>
                  </a:lnTo>
                  <a:lnTo>
                    <a:pt x="20" y="90"/>
                  </a:lnTo>
                  <a:lnTo>
                    <a:pt x="20" y="90"/>
                  </a:lnTo>
                  <a:lnTo>
                    <a:pt x="14" y="86"/>
                  </a:lnTo>
                  <a:lnTo>
                    <a:pt x="14" y="86"/>
                  </a:lnTo>
                  <a:lnTo>
                    <a:pt x="12" y="82"/>
                  </a:lnTo>
                  <a:lnTo>
                    <a:pt x="10" y="78"/>
                  </a:lnTo>
                  <a:lnTo>
                    <a:pt x="10" y="7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0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12" y="40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26" y="26"/>
                  </a:lnTo>
                  <a:lnTo>
                    <a:pt x="26" y="26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68" y="8"/>
                  </a:lnTo>
                  <a:lnTo>
                    <a:pt x="68" y="8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84" y="32"/>
                  </a:lnTo>
                  <a:lnTo>
                    <a:pt x="84" y="32"/>
                  </a:lnTo>
                  <a:lnTo>
                    <a:pt x="84" y="36"/>
                  </a:lnTo>
                  <a:lnTo>
                    <a:pt x="86" y="36"/>
                  </a:lnTo>
                  <a:lnTo>
                    <a:pt x="86" y="36"/>
                  </a:lnTo>
                  <a:lnTo>
                    <a:pt x="92" y="38"/>
                  </a:lnTo>
                  <a:lnTo>
                    <a:pt x="92" y="38"/>
                  </a:lnTo>
                  <a:lnTo>
                    <a:pt x="94" y="42"/>
                  </a:lnTo>
                  <a:lnTo>
                    <a:pt x="96" y="46"/>
                  </a:lnTo>
                  <a:lnTo>
                    <a:pt x="96" y="46"/>
                  </a:lnTo>
                  <a:lnTo>
                    <a:pt x="100" y="50"/>
                  </a:lnTo>
                  <a:lnTo>
                    <a:pt x="104" y="54"/>
                  </a:lnTo>
                  <a:lnTo>
                    <a:pt x="104" y="54"/>
                  </a:lnTo>
                  <a:lnTo>
                    <a:pt x="106" y="56"/>
                  </a:lnTo>
                  <a:lnTo>
                    <a:pt x="108" y="60"/>
                  </a:lnTo>
                  <a:lnTo>
                    <a:pt x="108" y="60"/>
                  </a:lnTo>
                  <a:lnTo>
                    <a:pt x="106" y="64"/>
                  </a:lnTo>
                  <a:lnTo>
                    <a:pt x="106" y="64"/>
                  </a:lnTo>
                  <a:lnTo>
                    <a:pt x="106" y="72"/>
                  </a:lnTo>
                  <a:lnTo>
                    <a:pt x="106" y="72"/>
                  </a:lnTo>
                  <a:lnTo>
                    <a:pt x="104" y="76"/>
                  </a:lnTo>
                  <a:lnTo>
                    <a:pt x="100" y="78"/>
                  </a:lnTo>
                  <a:lnTo>
                    <a:pt x="92" y="84"/>
                  </a:lnTo>
                  <a:lnTo>
                    <a:pt x="92" y="84"/>
                  </a:lnTo>
                  <a:lnTo>
                    <a:pt x="78" y="98"/>
                  </a:lnTo>
                  <a:lnTo>
                    <a:pt x="78" y="98"/>
                  </a:lnTo>
                  <a:lnTo>
                    <a:pt x="64" y="116"/>
                  </a:lnTo>
                  <a:lnTo>
                    <a:pt x="64" y="116"/>
                  </a:lnTo>
                  <a:lnTo>
                    <a:pt x="60" y="122"/>
                  </a:lnTo>
                  <a:lnTo>
                    <a:pt x="58" y="124"/>
                  </a:lnTo>
                  <a:lnTo>
                    <a:pt x="54" y="124"/>
                  </a:lnTo>
                  <a:lnTo>
                    <a:pt x="54" y="124"/>
                  </a:lnTo>
                  <a:lnTo>
                    <a:pt x="46" y="120"/>
                  </a:lnTo>
                  <a:lnTo>
                    <a:pt x="42" y="118"/>
                  </a:lnTo>
                  <a:lnTo>
                    <a:pt x="40" y="116"/>
                  </a:lnTo>
                  <a:lnTo>
                    <a:pt x="40" y="116"/>
                  </a:lnTo>
                  <a:lnTo>
                    <a:pt x="34" y="106"/>
                  </a:lnTo>
                  <a:lnTo>
                    <a:pt x="34" y="106"/>
                  </a:lnTo>
                  <a:close/>
                  <a:moveTo>
                    <a:pt x="46" y="34"/>
                  </a:moveTo>
                  <a:lnTo>
                    <a:pt x="46" y="34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26" y="54"/>
                  </a:lnTo>
                  <a:lnTo>
                    <a:pt x="22" y="62"/>
                  </a:lnTo>
                  <a:lnTo>
                    <a:pt x="22" y="62"/>
                  </a:lnTo>
                  <a:lnTo>
                    <a:pt x="28" y="72"/>
                  </a:lnTo>
                  <a:lnTo>
                    <a:pt x="28" y="72"/>
                  </a:lnTo>
                  <a:lnTo>
                    <a:pt x="30" y="74"/>
                  </a:lnTo>
                  <a:lnTo>
                    <a:pt x="32" y="78"/>
                  </a:lnTo>
                  <a:lnTo>
                    <a:pt x="32" y="78"/>
                  </a:lnTo>
                  <a:lnTo>
                    <a:pt x="32" y="82"/>
                  </a:lnTo>
                  <a:lnTo>
                    <a:pt x="32" y="86"/>
                  </a:lnTo>
                  <a:lnTo>
                    <a:pt x="32" y="86"/>
                  </a:lnTo>
                  <a:lnTo>
                    <a:pt x="36" y="84"/>
                  </a:lnTo>
                  <a:lnTo>
                    <a:pt x="38" y="84"/>
                  </a:lnTo>
                  <a:lnTo>
                    <a:pt x="38" y="84"/>
                  </a:lnTo>
                  <a:lnTo>
                    <a:pt x="42" y="88"/>
                  </a:lnTo>
                  <a:lnTo>
                    <a:pt x="46" y="90"/>
                  </a:lnTo>
                  <a:lnTo>
                    <a:pt x="46" y="90"/>
                  </a:lnTo>
                  <a:lnTo>
                    <a:pt x="52" y="96"/>
                  </a:lnTo>
                  <a:lnTo>
                    <a:pt x="52" y="96"/>
                  </a:lnTo>
                  <a:lnTo>
                    <a:pt x="56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72" y="80"/>
                  </a:lnTo>
                  <a:lnTo>
                    <a:pt x="72" y="80"/>
                  </a:lnTo>
                  <a:lnTo>
                    <a:pt x="82" y="62"/>
                  </a:lnTo>
                  <a:lnTo>
                    <a:pt x="82" y="62"/>
                  </a:lnTo>
                  <a:lnTo>
                    <a:pt x="82" y="60"/>
                  </a:lnTo>
                  <a:lnTo>
                    <a:pt x="82" y="5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68" y="46"/>
                  </a:lnTo>
                  <a:lnTo>
                    <a:pt x="68" y="46"/>
                  </a:lnTo>
                  <a:lnTo>
                    <a:pt x="56" y="26"/>
                  </a:lnTo>
                  <a:lnTo>
                    <a:pt x="56" y="26"/>
                  </a:lnTo>
                  <a:lnTo>
                    <a:pt x="46" y="34"/>
                  </a:lnTo>
                  <a:lnTo>
                    <a:pt x="46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5" name="Freeform 27"/>
            <p:cNvSpPr>
              <a:spLocks noEditPoints="1"/>
            </p:cNvSpPr>
            <p:nvPr userDrawn="1"/>
          </p:nvSpPr>
          <p:spPr bwMode="auto">
            <a:xfrm>
              <a:off x="3311" y="2788"/>
              <a:ext cx="112" cy="122"/>
            </a:xfrm>
            <a:custGeom>
              <a:avLst/>
              <a:gdLst>
                <a:gd name="T0" fmla="*/ 102 w 112"/>
                <a:gd name="T1" fmla="*/ 44 h 122"/>
                <a:gd name="T2" fmla="*/ 108 w 112"/>
                <a:gd name="T3" fmla="*/ 52 h 122"/>
                <a:gd name="T4" fmla="*/ 112 w 112"/>
                <a:gd name="T5" fmla="*/ 58 h 122"/>
                <a:gd name="T6" fmla="*/ 102 w 112"/>
                <a:gd name="T7" fmla="*/ 76 h 122"/>
                <a:gd name="T8" fmla="*/ 98 w 112"/>
                <a:gd name="T9" fmla="*/ 82 h 122"/>
                <a:gd name="T10" fmla="*/ 92 w 112"/>
                <a:gd name="T11" fmla="*/ 86 h 122"/>
                <a:gd name="T12" fmla="*/ 82 w 112"/>
                <a:gd name="T13" fmla="*/ 96 h 122"/>
                <a:gd name="T14" fmla="*/ 70 w 112"/>
                <a:gd name="T15" fmla="*/ 110 h 122"/>
                <a:gd name="T16" fmla="*/ 56 w 112"/>
                <a:gd name="T17" fmla="*/ 122 h 122"/>
                <a:gd name="T18" fmla="*/ 50 w 112"/>
                <a:gd name="T19" fmla="*/ 118 h 122"/>
                <a:gd name="T20" fmla="*/ 44 w 112"/>
                <a:gd name="T21" fmla="*/ 114 h 122"/>
                <a:gd name="T22" fmla="*/ 32 w 112"/>
                <a:gd name="T23" fmla="*/ 104 h 122"/>
                <a:gd name="T24" fmla="*/ 14 w 112"/>
                <a:gd name="T25" fmla="*/ 90 h 122"/>
                <a:gd name="T26" fmla="*/ 6 w 112"/>
                <a:gd name="T27" fmla="*/ 82 h 122"/>
                <a:gd name="T28" fmla="*/ 0 w 112"/>
                <a:gd name="T29" fmla="*/ 76 h 122"/>
                <a:gd name="T30" fmla="*/ 0 w 112"/>
                <a:gd name="T31" fmla="*/ 74 h 122"/>
                <a:gd name="T32" fmla="*/ 6 w 112"/>
                <a:gd name="T33" fmla="*/ 62 h 122"/>
                <a:gd name="T34" fmla="*/ 14 w 112"/>
                <a:gd name="T35" fmla="*/ 46 h 122"/>
                <a:gd name="T36" fmla="*/ 20 w 112"/>
                <a:gd name="T37" fmla="*/ 34 h 122"/>
                <a:gd name="T38" fmla="*/ 34 w 112"/>
                <a:gd name="T39" fmla="*/ 20 h 122"/>
                <a:gd name="T40" fmla="*/ 44 w 112"/>
                <a:gd name="T41" fmla="*/ 8 h 122"/>
                <a:gd name="T42" fmla="*/ 48 w 112"/>
                <a:gd name="T43" fmla="*/ 4 h 122"/>
                <a:gd name="T44" fmla="*/ 52 w 112"/>
                <a:gd name="T45" fmla="*/ 0 h 122"/>
                <a:gd name="T46" fmla="*/ 58 w 112"/>
                <a:gd name="T47" fmla="*/ 6 h 122"/>
                <a:gd name="T48" fmla="*/ 66 w 112"/>
                <a:gd name="T49" fmla="*/ 12 h 122"/>
                <a:gd name="T50" fmla="*/ 82 w 112"/>
                <a:gd name="T51" fmla="*/ 26 h 122"/>
                <a:gd name="T52" fmla="*/ 92 w 112"/>
                <a:gd name="T53" fmla="*/ 36 h 122"/>
                <a:gd name="T54" fmla="*/ 100 w 112"/>
                <a:gd name="T55" fmla="*/ 44 h 122"/>
                <a:gd name="T56" fmla="*/ 102 w 112"/>
                <a:gd name="T57" fmla="*/ 44 h 122"/>
                <a:gd name="T58" fmla="*/ 34 w 112"/>
                <a:gd name="T59" fmla="*/ 78 h 122"/>
                <a:gd name="T60" fmla="*/ 28 w 112"/>
                <a:gd name="T61" fmla="*/ 74 h 122"/>
                <a:gd name="T62" fmla="*/ 24 w 112"/>
                <a:gd name="T63" fmla="*/ 72 h 122"/>
                <a:gd name="T64" fmla="*/ 22 w 112"/>
                <a:gd name="T65" fmla="*/ 70 h 122"/>
                <a:gd name="T66" fmla="*/ 22 w 112"/>
                <a:gd name="T67" fmla="*/ 64 h 122"/>
                <a:gd name="T68" fmla="*/ 26 w 112"/>
                <a:gd name="T69" fmla="*/ 60 h 122"/>
                <a:gd name="T70" fmla="*/ 36 w 112"/>
                <a:gd name="T71" fmla="*/ 48 h 122"/>
                <a:gd name="T72" fmla="*/ 42 w 112"/>
                <a:gd name="T73" fmla="*/ 40 h 122"/>
                <a:gd name="T74" fmla="*/ 46 w 112"/>
                <a:gd name="T75" fmla="*/ 34 h 122"/>
                <a:gd name="T76" fmla="*/ 50 w 112"/>
                <a:gd name="T77" fmla="*/ 28 h 122"/>
                <a:gd name="T78" fmla="*/ 60 w 112"/>
                <a:gd name="T79" fmla="*/ 36 h 122"/>
                <a:gd name="T80" fmla="*/ 66 w 112"/>
                <a:gd name="T81" fmla="*/ 46 h 122"/>
                <a:gd name="T82" fmla="*/ 72 w 112"/>
                <a:gd name="T83" fmla="*/ 52 h 122"/>
                <a:gd name="T84" fmla="*/ 76 w 112"/>
                <a:gd name="T85" fmla="*/ 52 h 122"/>
                <a:gd name="T86" fmla="*/ 80 w 112"/>
                <a:gd name="T87" fmla="*/ 52 h 122"/>
                <a:gd name="T88" fmla="*/ 88 w 112"/>
                <a:gd name="T89" fmla="*/ 58 h 122"/>
                <a:gd name="T90" fmla="*/ 80 w 112"/>
                <a:gd name="T91" fmla="*/ 68 h 122"/>
                <a:gd name="T92" fmla="*/ 74 w 112"/>
                <a:gd name="T93" fmla="*/ 80 h 122"/>
                <a:gd name="T94" fmla="*/ 66 w 112"/>
                <a:gd name="T95" fmla="*/ 90 h 122"/>
                <a:gd name="T96" fmla="*/ 60 w 112"/>
                <a:gd name="T97" fmla="*/ 98 h 122"/>
                <a:gd name="T98" fmla="*/ 56 w 112"/>
                <a:gd name="T99" fmla="*/ 96 h 122"/>
                <a:gd name="T100" fmla="*/ 54 w 112"/>
                <a:gd name="T101" fmla="*/ 94 h 122"/>
                <a:gd name="T102" fmla="*/ 46 w 112"/>
                <a:gd name="T103" fmla="*/ 88 h 122"/>
                <a:gd name="T104" fmla="*/ 34 w 112"/>
                <a:gd name="T105" fmla="*/ 7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2" h="122">
                  <a:moveTo>
                    <a:pt x="102" y="44"/>
                  </a:moveTo>
                  <a:lnTo>
                    <a:pt x="102" y="44"/>
                  </a:lnTo>
                  <a:lnTo>
                    <a:pt x="108" y="52"/>
                  </a:lnTo>
                  <a:lnTo>
                    <a:pt x="108" y="52"/>
                  </a:lnTo>
                  <a:lnTo>
                    <a:pt x="112" y="56"/>
                  </a:lnTo>
                  <a:lnTo>
                    <a:pt x="112" y="58"/>
                  </a:lnTo>
                  <a:lnTo>
                    <a:pt x="110" y="64"/>
                  </a:lnTo>
                  <a:lnTo>
                    <a:pt x="102" y="76"/>
                  </a:lnTo>
                  <a:lnTo>
                    <a:pt x="102" y="76"/>
                  </a:lnTo>
                  <a:lnTo>
                    <a:pt x="98" y="82"/>
                  </a:lnTo>
                  <a:lnTo>
                    <a:pt x="92" y="86"/>
                  </a:lnTo>
                  <a:lnTo>
                    <a:pt x="92" y="86"/>
                  </a:lnTo>
                  <a:lnTo>
                    <a:pt x="82" y="96"/>
                  </a:lnTo>
                  <a:lnTo>
                    <a:pt x="82" y="96"/>
                  </a:lnTo>
                  <a:lnTo>
                    <a:pt x="70" y="110"/>
                  </a:lnTo>
                  <a:lnTo>
                    <a:pt x="70" y="110"/>
                  </a:lnTo>
                  <a:lnTo>
                    <a:pt x="64" y="116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50" y="118"/>
                  </a:lnTo>
                  <a:lnTo>
                    <a:pt x="44" y="114"/>
                  </a:lnTo>
                  <a:lnTo>
                    <a:pt x="44" y="114"/>
                  </a:lnTo>
                  <a:lnTo>
                    <a:pt x="32" y="104"/>
                  </a:lnTo>
                  <a:lnTo>
                    <a:pt x="32" y="104"/>
                  </a:lnTo>
                  <a:lnTo>
                    <a:pt x="22" y="98"/>
                  </a:lnTo>
                  <a:lnTo>
                    <a:pt x="14" y="90"/>
                  </a:lnTo>
                  <a:lnTo>
                    <a:pt x="14" y="90"/>
                  </a:lnTo>
                  <a:lnTo>
                    <a:pt x="6" y="82"/>
                  </a:lnTo>
                  <a:lnTo>
                    <a:pt x="6" y="82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0" y="74"/>
                  </a:lnTo>
                  <a:lnTo>
                    <a:pt x="0" y="68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14" y="46"/>
                  </a:lnTo>
                  <a:lnTo>
                    <a:pt x="14" y="46"/>
                  </a:lnTo>
                  <a:lnTo>
                    <a:pt x="20" y="34"/>
                  </a:lnTo>
                  <a:lnTo>
                    <a:pt x="20" y="34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4" y="8"/>
                  </a:lnTo>
                  <a:lnTo>
                    <a:pt x="44" y="8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6" y="12"/>
                  </a:lnTo>
                  <a:lnTo>
                    <a:pt x="66" y="12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92" y="36"/>
                  </a:lnTo>
                  <a:lnTo>
                    <a:pt x="92" y="36"/>
                  </a:lnTo>
                  <a:lnTo>
                    <a:pt x="100" y="44"/>
                  </a:lnTo>
                  <a:lnTo>
                    <a:pt x="100" y="44"/>
                  </a:lnTo>
                  <a:lnTo>
                    <a:pt x="102" y="44"/>
                  </a:lnTo>
                  <a:lnTo>
                    <a:pt x="102" y="44"/>
                  </a:lnTo>
                  <a:close/>
                  <a:moveTo>
                    <a:pt x="34" y="78"/>
                  </a:moveTo>
                  <a:lnTo>
                    <a:pt x="34" y="78"/>
                  </a:lnTo>
                  <a:lnTo>
                    <a:pt x="28" y="74"/>
                  </a:lnTo>
                  <a:lnTo>
                    <a:pt x="28" y="74"/>
                  </a:lnTo>
                  <a:lnTo>
                    <a:pt x="24" y="72"/>
                  </a:lnTo>
                  <a:lnTo>
                    <a:pt x="22" y="70"/>
                  </a:lnTo>
                  <a:lnTo>
                    <a:pt x="22" y="70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6" y="32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66" y="46"/>
                  </a:lnTo>
                  <a:lnTo>
                    <a:pt x="66" y="46"/>
                  </a:lnTo>
                  <a:lnTo>
                    <a:pt x="72" y="52"/>
                  </a:lnTo>
                  <a:lnTo>
                    <a:pt x="72" y="52"/>
                  </a:lnTo>
                  <a:lnTo>
                    <a:pt x="76" y="52"/>
                  </a:lnTo>
                  <a:lnTo>
                    <a:pt x="80" y="52"/>
                  </a:lnTo>
                  <a:lnTo>
                    <a:pt x="80" y="52"/>
                  </a:lnTo>
                  <a:lnTo>
                    <a:pt x="84" y="54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80" y="68"/>
                  </a:lnTo>
                  <a:lnTo>
                    <a:pt x="74" y="80"/>
                  </a:lnTo>
                  <a:lnTo>
                    <a:pt x="74" y="80"/>
                  </a:lnTo>
                  <a:lnTo>
                    <a:pt x="66" y="90"/>
                  </a:lnTo>
                  <a:lnTo>
                    <a:pt x="66" y="90"/>
                  </a:lnTo>
                  <a:lnTo>
                    <a:pt x="64" y="94"/>
                  </a:lnTo>
                  <a:lnTo>
                    <a:pt x="60" y="98"/>
                  </a:lnTo>
                  <a:lnTo>
                    <a:pt x="60" y="98"/>
                  </a:lnTo>
                  <a:lnTo>
                    <a:pt x="56" y="96"/>
                  </a:lnTo>
                  <a:lnTo>
                    <a:pt x="54" y="94"/>
                  </a:lnTo>
                  <a:lnTo>
                    <a:pt x="54" y="94"/>
                  </a:lnTo>
                  <a:lnTo>
                    <a:pt x="46" y="88"/>
                  </a:lnTo>
                  <a:lnTo>
                    <a:pt x="46" y="88"/>
                  </a:lnTo>
                  <a:lnTo>
                    <a:pt x="34" y="78"/>
                  </a:lnTo>
                  <a:lnTo>
                    <a:pt x="34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6" name="Freeform 28"/>
            <p:cNvSpPr>
              <a:spLocks/>
            </p:cNvSpPr>
            <p:nvPr userDrawn="1"/>
          </p:nvSpPr>
          <p:spPr bwMode="auto">
            <a:xfrm>
              <a:off x="3319" y="2930"/>
              <a:ext cx="100" cy="102"/>
            </a:xfrm>
            <a:custGeom>
              <a:avLst/>
              <a:gdLst>
                <a:gd name="T0" fmla="*/ 82 w 100"/>
                <a:gd name="T1" fmla="*/ 30 h 102"/>
                <a:gd name="T2" fmla="*/ 86 w 100"/>
                <a:gd name="T3" fmla="*/ 34 h 102"/>
                <a:gd name="T4" fmla="*/ 92 w 100"/>
                <a:gd name="T5" fmla="*/ 38 h 102"/>
                <a:gd name="T6" fmla="*/ 100 w 100"/>
                <a:gd name="T7" fmla="*/ 46 h 102"/>
                <a:gd name="T8" fmla="*/ 98 w 100"/>
                <a:gd name="T9" fmla="*/ 50 h 102"/>
                <a:gd name="T10" fmla="*/ 94 w 100"/>
                <a:gd name="T11" fmla="*/ 54 h 102"/>
                <a:gd name="T12" fmla="*/ 88 w 100"/>
                <a:gd name="T13" fmla="*/ 62 h 102"/>
                <a:gd name="T14" fmla="*/ 76 w 100"/>
                <a:gd name="T15" fmla="*/ 76 h 102"/>
                <a:gd name="T16" fmla="*/ 64 w 100"/>
                <a:gd name="T17" fmla="*/ 90 h 102"/>
                <a:gd name="T18" fmla="*/ 58 w 100"/>
                <a:gd name="T19" fmla="*/ 98 h 102"/>
                <a:gd name="T20" fmla="*/ 52 w 100"/>
                <a:gd name="T21" fmla="*/ 102 h 102"/>
                <a:gd name="T22" fmla="*/ 48 w 100"/>
                <a:gd name="T23" fmla="*/ 100 h 102"/>
                <a:gd name="T24" fmla="*/ 44 w 100"/>
                <a:gd name="T25" fmla="*/ 98 h 102"/>
                <a:gd name="T26" fmla="*/ 36 w 100"/>
                <a:gd name="T27" fmla="*/ 94 h 102"/>
                <a:gd name="T28" fmla="*/ 26 w 100"/>
                <a:gd name="T29" fmla="*/ 86 h 102"/>
                <a:gd name="T30" fmla="*/ 22 w 100"/>
                <a:gd name="T31" fmla="*/ 80 h 102"/>
                <a:gd name="T32" fmla="*/ 14 w 100"/>
                <a:gd name="T33" fmla="*/ 76 h 102"/>
                <a:gd name="T34" fmla="*/ 4 w 100"/>
                <a:gd name="T35" fmla="*/ 68 h 102"/>
                <a:gd name="T36" fmla="*/ 0 w 100"/>
                <a:gd name="T37" fmla="*/ 60 h 102"/>
                <a:gd name="T38" fmla="*/ 0 w 100"/>
                <a:gd name="T39" fmla="*/ 56 h 102"/>
                <a:gd name="T40" fmla="*/ 4 w 100"/>
                <a:gd name="T41" fmla="*/ 48 h 102"/>
                <a:gd name="T42" fmla="*/ 8 w 100"/>
                <a:gd name="T43" fmla="*/ 40 h 102"/>
                <a:gd name="T44" fmla="*/ 18 w 100"/>
                <a:gd name="T45" fmla="*/ 24 h 102"/>
                <a:gd name="T46" fmla="*/ 30 w 100"/>
                <a:gd name="T47" fmla="*/ 12 h 102"/>
                <a:gd name="T48" fmla="*/ 42 w 100"/>
                <a:gd name="T49" fmla="*/ 0 h 102"/>
                <a:gd name="T50" fmla="*/ 48 w 100"/>
                <a:gd name="T51" fmla="*/ 2 h 102"/>
                <a:gd name="T52" fmla="*/ 54 w 100"/>
                <a:gd name="T53" fmla="*/ 6 h 102"/>
                <a:gd name="T54" fmla="*/ 62 w 100"/>
                <a:gd name="T55" fmla="*/ 16 h 102"/>
                <a:gd name="T56" fmla="*/ 66 w 100"/>
                <a:gd name="T57" fmla="*/ 20 h 102"/>
                <a:gd name="T58" fmla="*/ 72 w 100"/>
                <a:gd name="T59" fmla="*/ 24 h 102"/>
                <a:gd name="T60" fmla="*/ 78 w 100"/>
                <a:gd name="T61" fmla="*/ 26 h 102"/>
                <a:gd name="T62" fmla="*/ 82 w 100"/>
                <a:gd name="T63" fmla="*/ 3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0" h="102">
                  <a:moveTo>
                    <a:pt x="82" y="30"/>
                  </a:moveTo>
                  <a:lnTo>
                    <a:pt x="82" y="30"/>
                  </a:lnTo>
                  <a:lnTo>
                    <a:pt x="86" y="34"/>
                  </a:lnTo>
                  <a:lnTo>
                    <a:pt x="86" y="34"/>
                  </a:lnTo>
                  <a:lnTo>
                    <a:pt x="92" y="38"/>
                  </a:lnTo>
                  <a:lnTo>
                    <a:pt x="92" y="38"/>
                  </a:lnTo>
                  <a:lnTo>
                    <a:pt x="96" y="42"/>
                  </a:lnTo>
                  <a:lnTo>
                    <a:pt x="100" y="46"/>
                  </a:lnTo>
                  <a:lnTo>
                    <a:pt x="100" y="46"/>
                  </a:lnTo>
                  <a:lnTo>
                    <a:pt x="98" y="50"/>
                  </a:lnTo>
                  <a:lnTo>
                    <a:pt x="94" y="54"/>
                  </a:lnTo>
                  <a:lnTo>
                    <a:pt x="94" y="54"/>
                  </a:lnTo>
                  <a:lnTo>
                    <a:pt x="88" y="62"/>
                  </a:lnTo>
                  <a:lnTo>
                    <a:pt x="88" y="62"/>
                  </a:lnTo>
                  <a:lnTo>
                    <a:pt x="76" y="76"/>
                  </a:lnTo>
                  <a:lnTo>
                    <a:pt x="76" y="76"/>
                  </a:lnTo>
                  <a:lnTo>
                    <a:pt x="64" y="90"/>
                  </a:lnTo>
                  <a:lnTo>
                    <a:pt x="64" y="90"/>
                  </a:lnTo>
                  <a:lnTo>
                    <a:pt x="58" y="98"/>
                  </a:lnTo>
                  <a:lnTo>
                    <a:pt x="58" y="98"/>
                  </a:lnTo>
                  <a:lnTo>
                    <a:pt x="56" y="100"/>
                  </a:lnTo>
                  <a:lnTo>
                    <a:pt x="52" y="102"/>
                  </a:lnTo>
                  <a:lnTo>
                    <a:pt x="52" y="102"/>
                  </a:lnTo>
                  <a:lnTo>
                    <a:pt x="48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36" y="94"/>
                  </a:lnTo>
                  <a:lnTo>
                    <a:pt x="36" y="94"/>
                  </a:lnTo>
                  <a:lnTo>
                    <a:pt x="30" y="90"/>
                  </a:lnTo>
                  <a:lnTo>
                    <a:pt x="26" y="86"/>
                  </a:lnTo>
                  <a:lnTo>
                    <a:pt x="26" y="86"/>
                  </a:lnTo>
                  <a:lnTo>
                    <a:pt x="22" y="80"/>
                  </a:lnTo>
                  <a:lnTo>
                    <a:pt x="14" y="76"/>
                  </a:lnTo>
                  <a:lnTo>
                    <a:pt x="14" y="76"/>
                  </a:lnTo>
                  <a:lnTo>
                    <a:pt x="8" y="72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4" y="48"/>
                  </a:lnTo>
                  <a:lnTo>
                    <a:pt x="4" y="48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8" y="24"/>
                  </a:lnTo>
                  <a:lnTo>
                    <a:pt x="18" y="24"/>
                  </a:lnTo>
                  <a:lnTo>
                    <a:pt x="30" y="12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54" y="6"/>
                  </a:lnTo>
                  <a:lnTo>
                    <a:pt x="54" y="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6" y="20"/>
                  </a:lnTo>
                  <a:lnTo>
                    <a:pt x="72" y="24"/>
                  </a:lnTo>
                  <a:lnTo>
                    <a:pt x="72" y="24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82" y="30"/>
                  </a:lnTo>
                  <a:lnTo>
                    <a:pt x="82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7" name="Freeform 29"/>
            <p:cNvSpPr>
              <a:spLocks/>
            </p:cNvSpPr>
            <p:nvPr userDrawn="1"/>
          </p:nvSpPr>
          <p:spPr bwMode="auto">
            <a:xfrm>
              <a:off x="3311" y="2662"/>
              <a:ext cx="104" cy="112"/>
            </a:xfrm>
            <a:custGeom>
              <a:avLst/>
              <a:gdLst>
                <a:gd name="T0" fmla="*/ 96 w 104"/>
                <a:gd name="T1" fmla="*/ 46 h 112"/>
                <a:gd name="T2" fmla="*/ 104 w 104"/>
                <a:gd name="T3" fmla="*/ 56 h 112"/>
                <a:gd name="T4" fmla="*/ 104 w 104"/>
                <a:gd name="T5" fmla="*/ 60 h 112"/>
                <a:gd name="T6" fmla="*/ 96 w 104"/>
                <a:gd name="T7" fmla="*/ 70 h 112"/>
                <a:gd name="T8" fmla="*/ 88 w 104"/>
                <a:gd name="T9" fmla="*/ 78 h 112"/>
                <a:gd name="T10" fmla="*/ 74 w 104"/>
                <a:gd name="T11" fmla="*/ 94 h 112"/>
                <a:gd name="T12" fmla="*/ 64 w 104"/>
                <a:gd name="T13" fmla="*/ 106 h 112"/>
                <a:gd name="T14" fmla="*/ 60 w 104"/>
                <a:gd name="T15" fmla="*/ 110 h 112"/>
                <a:gd name="T16" fmla="*/ 56 w 104"/>
                <a:gd name="T17" fmla="*/ 110 h 112"/>
                <a:gd name="T18" fmla="*/ 54 w 104"/>
                <a:gd name="T19" fmla="*/ 112 h 112"/>
                <a:gd name="T20" fmla="*/ 50 w 104"/>
                <a:gd name="T21" fmla="*/ 112 h 112"/>
                <a:gd name="T22" fmla="*/ 42 w 104"/>
                <a:gd name="T23" fmla="*/ 108 h 112"/>
                <a:gd name="T24" fmla="*/ 36 w 104"/>
                <a:gd name="T25" fmla="*/ 100 h 112"/>
                <a:gd name="T26" fmla="*/ 34 w 104"/>
                <a:gd name="T27" fmla="*/ 96 h 112"/>
                <a:gd name="T28" fmla="*/ 32 w 104"/>
                <a:gd name="T29" fmla="*/ 92 h 112"/>
                <a:gd name="T30" fmla="*/ 26 w 104"/>
                <a:gd name="T31" fmla="*/ 84 h 112"/>
                <a:gd name="T32" fmla="*/ 16 w 104"/>
                <a:gd name="T33" fmla="*/ 80 h 112"/>
                <a:gd name="T34" fmla="*/ 12 w 104"/>
                <a:gd name="T35" fmla="*/ 74 h 112"/>
                <a:gd name="T36" fmla="*/ 10 w 104"/>
                <a:gd name="T37" fmla="*/ 68 h 112"/>
                <a:gd name="T38" fmla="*/ 6 w 104"/>
                <a:gd name="T39" fmla="*/ 64 h 112"/>
                <a:gd name="T40" fmla="*/ 0 w 104"/>
                <a:gd name="T41" fmla="*/ 54 h 112"/>
                <a:gd name="T42" fmla="*/ 12 w 104"/>
                <a:gd name="T43" fmla="*/ 40 h 112"/>
                <a:gd name="T44" fmla="*/ 22 w 104"/>
                <a:gd name="T45" fmla="*/ 28 h 112"/>
                <a:gd name="T46" fmla="*/ 32 w 104"/>
                <a:gd name="T47" fmla="*/ 18 h 112"/>
                <a:gd name="T48" fmla="*/ 46 w 104"/>
                <a:gd name="T49" fmla="*/ 6 h 112"/>
                <a:gd name="T50" fmla="*/ 50 w 104"/>
                <a:gd name="T51" fmla="*/ 4 h 112"/>
                <a:gd name="T52" fmla="*/ 54 w 104"/>
                <a:gd name="T53" fmla="*/ 0 h 112"/>
                <a:gd name="T54" fmla="*/ 62 w 104"/>
                <a:gd name="T55" fmla="*/ 4 h 112"/>
                <a:gd name="T56" fmla="*/ 66 w 104"/>
                <a:gd name="T57" fmla="*/ 8 h 112"/>
                <a:gd name="T58" fmla="*/ 70 w 104"/>
                <a:gd name="T59" fmla="*/ 14 h 112"/>
                <a:gd name="T60" fmla="*/ 80 w 104"/>
                <a:gd name="T61" fmla="*/ 26 h 112"/>
                <a:gd name="T62" fmla="*/ 90 w 104"/>
                <a:gd name="T63" fmla="*/ 36 h 112"/>
                <a:gd name="T64" fmla="*/ 96 w 104"/>
                <a:gd name="T65" fmla="*/ 44 h 112"/>
                <a:gd name="T66" fmla="*/ 96 w 104"/>
                <a:gd name="T67" fmla="*/ 4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112">
                  <a:moveTo>
                    <a:pt x="96" y="46"/>
                  </a:moveTo>
                  <a:lnTo>
                    <a:pt x="96" y="46"/>
                  </a:lnTo>
                  <a:lnTo>
                    <a:pt x="100" y="50"/>
                  </a:lnTo>
                  <a:lnTo>
                    <a:pt x="104" y="56"/>
                  </a:lnTo>
                  <a:lnTo>
                    <a:pt x="104" y="56"/>
                  </a:lnTo>
                  <a:lnTo>
                    <a:pt x="104" y="60"/>
                  </a:lnTo>
                  <a:lnTo>
                    <a:pt x="102" y="64"/>
                  </a:lnTo>
                  <a:lnTo>
                    <a:pt x="96" y="70"/>
                  </a:lnTo>
                  <a:lnTo>
                    <a:pt x="96" y="70"/>
                  </a:lnTo>
                  <a:lnTo>
                    <a:pt x="88" y="78"/>
                  </a:lnTo>
                  <a:lnTo>
                    <a:pt x="88" y="78"/>
                  </a:lnTo>
                  <a:lnTo>
                    <a:pt x="74" y="94"/>
                  </a:lnTo>
                  <a:lnTo>
                    <a:pt x="74" y="94"/>
                  </a:lnTo>
                  <a:lnTo>
                    <a:pt x="64" y="106"/>
                  </a:lnTo>
                  <a:lnTo>
                    <a:pt x="64" y="106"/>
                  </a:lnTo>
                  <a:lnTo>
                    <a:pt x="60" y="110"/>
                  </a:lnTo>
                  <a:lnTo>
                    <a:pt x="60" y="110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54" y="112"/>
                  </a:lnTo>
                  <a:lnTo>
                    <a:pt x="50" y="112"/>
                  </a:lnTo>
                  <a:lnTo>
                    <a:pt x="50" y="112"/>
                  </a:lnTo>
                  <a:lnTo>
                    <a:pt x="46" y="110"/>
                  </a:lnTo>
                  <a:lnTo>
                    <a:pt x="42" y="108"/>
                  </a:lnTo>
                  <a:lnTo>
                    <a:pt x="42" y="108"/>
                  </a:lnTo>
                  <a:lnTo>
                    <a:pt x="36" y="100"/>
                  </a:lnTo>
                  <a:lnTo>
                    <a:pt x="36" y="100"/>
                  </a:lnTo>
                  <a:lnTo>
                    <a:pt x="34" y="96"/>
                  </a:lnTo>
                  <a:lnTo>
                    <a:pt x="32" y="92"/>
                  </a:lnTo>
                  <a:lnTo>
                    <a:pt x="32" y="92"/>
                  </a:lnTo>
                  <a:lnTo>
                    <a:pt x="30" y="88"/>
                  </a:lnTo>
                  <a:lnTo>
                    <a:pt x="26" y="84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14" y="78"/>
                  </a:lnTo>
                  <a:lnTo>
                    <a:pt x="12" y="74"/>
                  </a:lnTo>
                  <a:lnTo>
                    <a:pt x="12" y="74"/>
                  </a:lnTo>
                  <a:lnTo>
                    <a:pt x="10" y="68"/>
                  </a:lnTo>
                  <a:lnTo>
                    <a:pt x="6" y="64"/>
                  </a:lnTo>
                  <a:lnTo>
                    <a:pt x="6" y="6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26" y="22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50" y="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66" y="8"/>
                  </a:lnTo>
                  <a:lnTo>
                    <a:pt x="70" y="14"/>
                  </a:lnTo>
                  <a:lnTo>
                    <a:pt x="70" y="14"/>
                  </a:lnTo>
                  <a:lnTo>
                    <a:pt x="80" y="26"/>
                  </a:lnTo>
                  <a:lnTo>
                    <a:pt x="80" y="26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6" y="44"/>
                  </a:lnTo>
                  <a:lnTo>
                    <a:pt x="96" y="44"/>
                  </a:lnTo>
                  <a:lnTo>
                    <a:pt x="96" y="46"/>
                  </a:lnTo>
                  <a:lnTo>
                    <a:pt x="9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8" name="Freeform 30"/>
            <p:cNvSpPr>
              <a:spLocks noEditPoints="1"/>
            </p:cNvSpPr>
            <p:nvPr userDrawn="1"/>
          </p:nvSpPr>
          <p:spPr bwMode="auto">
            <a:xfrm>
              <a:off x="3309" y="2530"/>
              <a:ext cx="116" cy="114"/>
            </a:xfrm>
            <a:custGeom>
              <a:avLst/>
              <a:gdLst>
                <a:gd name="T0" fmla="*/ 66 w 116"/>
                <a:gd name="T1" fmla="*/ 114 h 114"/>
                <a:gd name="T2" fmla="*/ 56 w 116"/>
                <a:gd name="T3" fmla="*/ 114 h 114"/>
                <a:gd name="T4" fmla="*/ 54 w 116"/>
                <a:gd name="T5" fmla="*/ 114 h 114"/>
                <a:gd name="T6" fmla="*/ 50 w 116"/>
                <a:gd name="T7" fmla="*/ 112 h 114"/>
                <a:gd name="T8" fmla="*/ 46 w 116"/>
                <a:gd name="T9" fmla="*/ 110 h 114"/>
                <a:gd name="T10" fmla="*/ 42 w 116"/>
                <a:gd name="T11" fmla="*/ 106 h 114"/>
                <a:gd name="T12" fmla="*/ 38 w 116"/>
                <a:gd name="T13" fmla="*/ 102 h 114"/>
                <a:gd name="T14" fmla="*/ 34 w 116"/>
                <a:gd name="T15" fmla="*/ 100 h 114"/>
                <a:gd name="T16" fmla="*/ 24 w 116"/>
                <a:gd name="T17" fmla="*/ 88 h 114"/>
                <a:gd name="T18" fmla="*/ 16 w 116"/>
                <a:gd name="T19" fmla="*/ 80 h 114"/>
                <a:gd name="T20" fmla="*/ 8 w 116"/>
                <a:gd name="T21" fmla="*/ 74 h 114"/>
                <a:gd name="T22" fmla="*/ 2 w 116"/>
                <a:gd name="T23" fmla="*/ 66 h 114"/>
                <a:gd name="T24" fmla="*/ 0 w 116"/>
                <a:gd name="T25" fmla="*/ 64 h 114"/>
                <a:gd name="T26" fmla="*/ 4 w 116"/>
                <a:gd name="T27" fmla="*/ 58 h 114"/>
                <a:gd name="T28" fmla="*/ 6 w 116"/>
                <a:gd name="T29" fmla="*/ 52 h 114"/>
                <a:gd name="T30" fmla="*/ 10 w 116"/>
                <a:gd name="T31" fmla="*/ 44 h 114"/>
                <a:gd name="T32" fmla="*/ 14 w 116"/>
                <a:gd name="T33" fmla="*/ 38 h 114"/>
                <a:gd name="T34" fmla="*/ 30 w 116"/>
                <a:gd name="T35" fmla="*/ 20 h 114"/>
                <a:gd name="T36" fmla="*/ 46 w 116"/>
                <a:gd name="T37" fmla="*/ 2 h 114"/>
                <a:gd name="T38" fmla="*/ 50 w 116"/>
                <a:gd name="T39" fmla="*/ 0 h 114"/>
                <a:gd name="T40" fmla="*/ 64 w 116"/>
                <a:gd name="T41" fmla="*/ 8 h 114"/>
                <a:gd name="T42" fmla="*/ 74 w 116"/>
                <a:gd name="T43" fmla="*/ 14 h 114"/>
                <a:gd name="T44" fmla="*/ 78 w 116"/>
                <a:gd name="T45" fmla="*/ 18 h 114"/>
                <a:gd name="T46" fmla="*/ 84 w 116"/>
                <a:gd name="T47" fmla="*/ 20 h 114"/>
                <a:gd name="T48" fmla="*/ 92 w 116"/>
                <a:gd name="T49" fmla="*/ 32 h 114"/>
                <a:gd name="T50" fmla="*/ 104 w 116"/>
                <a:gd name="T51" fmla="*/ 44 h 114"/>
                <a:gd name="T52" fmla="*/ 116 w 116"/>
                <a:gd name="T53" fmla="*/ 52 h 114"/>
                <a:gd name="T54" fmla="*/ 110 w 116"/>
                <a:gd name="T55" fmla="*/ 66 h 114"/>
                <a:gd name="T56" fmla="*/ 104 w 116"/>
                <a:gd name="T57" fmla="*/ 70 h 114"/>
                <a:gd name="T58" fmla="*/ 98 w 116"/>
                <a:gd name="T59" fmla="*/ 76 h 114"/>
                <a:gd name="T60" fmla="*/ 94 w 116"/>
                <a:gd name="T61" fmla="*/ 80 h 114"/>
                <a:gd name="T62" fmla="*/ 84 w 116"/>
                <a:gd name="T63" fmla="*/ 94 h 114"/>
                <a:gd name="T64" fmla="*/ 74 w 116"/>
                <a:gd name="T65" fmla="*/ 106 h 114"/>
                <a:gd name="T66" fmla="*/ 66 w 116"/>
                <a:gd name="T67" fmla="*/ 112 h 114"/>
                <a:gd name="T68" fmla="*/ 66 w 116"/>
                <a:gd name="T69" fmla="*/ 114 h 114"/>
                <a:gd name="T70" fmla="*/ 60 w 116"/>
                <a:gd name="T71" fmla="*/ 30 h 114"/>
                <a:gd name="T72" fmla="*/ 60 w 116"/>
                <a:gd name="T73" fmla="*/ 30 h 114"/>
                <a:gd name="T74" fmla="*/ 56 w 116"/>
                <a:gd name="T75" fmla="*/ 26 h 114"/>
                <a:gd name="T76" fmla="*/ 52 w 116"/>
                <a:gd name="T77" fmla="*/ 24 h 114"/>
                <a:gd name="T78" fmla="*/ 44 w 116"/>
                <a:gd name="T79" fmla="*/ 28 h 114"/>
                <a:gd name="T80" fmla="*/ 40 w 116"/>
                <a:gd name="T81" fmla="*/ 36 h 114"/>
                <a:gd name="T82" fmla="*/ 34 w 116"/>
                <a:gd name="T83" fmla="*/ 44 h 114"/>
                <a:gd name="T84" fmla="*/ 26 w 116"/>
                <a:gd name="T85" fmla="*/ 60 h 114"/>
                <a:gd name="T86" fmla="*/ 28 w 116"/>
                <a:gd name="T87" fmla="*/ 66 h 114"/>
                <a:gd name="T88" fmla="*/ 36 w 116"/>
                <a:gd name="T89" fmla="*/ 72 h 114"/>
                <a:gd name="T90" fmla="*/ 42 w 116"/>
                <a:gd name="T91" fmla="*/ 74 h 114"/>
                <a:gd name="T92" fmla="*/ 46 w 116"/>
                <a:gd name="T93" fmla="*/ 78 h 114"/>
                <a:gd name="T94" fmla="*/ 52 w 116"/>
                <a:gd name="T95" fmla="*/ 82 h 114"/>
                <a:gd name="T96" fmla="*/ 56 w 116"/>
                <a:gd name="T97" fmla="*/ 82 h 114"/>
                <a:gd name="T98" fmla="*/ 68 w 116"/>
                <a:gd name="T99" fmla="*/ 78 h 114"/>
                <a:gd name="T100" fmla="*/ 78 w 116"/>
                <a:gd name="T101" fmla="*/ 70 h 114"/>
                <a:gd name="T102" fmla="*/ 86 w 116"/>
                <a:gd name="T103" fmla="*/ 58 h 114"/>
                <a:gd name="T104" fmla="*/ 86 w 116"/>
                <a:gd name="T105" fmla="*/ 52 h 114"/>
                <a:gd name="T106" fmla="*/ 82 w 116"/>
                <a:gd name="T107" fmla="*/ 48 h 114"/>
                <a:gd name="T108" fmla="*/ 78 w 116"/>
                <a:gd name="T109" fmla="*/ 44 h 114"/>
                <a:gd name="T110" fmla="*/ 68 w 116"/>
                <a:gd name="T111" fmla="*/ 38 h 114"/>
                <a:gd name="T112" fmla="*/ 60 w 116"/>
                <a:gd name="T113" fmla="*/ 3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6" h="114">
                  <a:moveTo>
                    <a:pt x="66" y="114"/>
                  </a:moveTo>
                  <a:lnTo>
                    <a:pt x="66" y="114"/>
                  </a:lnTo>
                  <a:lnTo>
                    <a:pt x="62" y="114"/>
                  </a:lnTo>
                  <a:lnTo>
                    <a:pt x="56" y="114"/>
                  </a:lnTo>
                  <a:lnTo>
                    <a:pt x="56" y="114"/>
                  </a:lnTo>
                  <a:lnTo>
                    <a:pt x="54" y="114"/>
                  </a:lnTo>
                  <a:lnTo>
                    <a:pt x="54" y="114"/>
                  </a:lnTo>
                  <a:lnTo>
                    <a:pt x="50" y="112"/>
                  </a:lnTo>
                  <a:lnTo>
                    <a:pt x="50" y="112"/>
                  </a:lnTo>
                  <a:lnTo>
                    <a:pt x="46" y="110"/>
                  </a:lnTo>
                  <a:lnTo>
                    <a:pt x="46" y="110"/>
                  </a:lnTo>
                  <a:lnTo>
                    <a:pt x="42" y="106"/>
                  </a:lnTo>
                  <a:lnTo>
                    <a:pt x="42" y="106"/>
                  </a:lnTo>
                  <a:lnTo>
                    <a:pt x="38" y="102"/>
                  </a:lnTo>
                  <a:lnTo>
                    <a:pt x="34" y="100"/>
                  </a:lnTo>
                  <a:lnTo>
                    <a:pt x="34" y="100"/>
                  </a:lnTo>
                  <a:lnTo>
                    <a:pt x="24" y="88"/>
                  </a:lnTo>
                  <a:lnTo>
                    <a:pt x="24" y="88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4" y="70"/>
                  </a:lnTo>
                  <a:lnTo>
                    <a:pt x="2" y="66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2" y="62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10" y="44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22" y="2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8" y="18"/>
                  </a:lnTo>
                  <a:lnTo>
                    <a:pt x="84" y="20"/>
                  </a:lnTo>
                  <a:lnTo>
                    <a:pt x="84" y="20"/>
                  </a:lnTo>
                  <a:lnTo>
                    <a:pt x="92" y="32"/>
                  </a:lnTo>
                  <a:lnTo>
                    <a:pt x="92" y="32"/>
                  </a:lnTo>
                  <a:lnTo>
                    <a:pt x="104" y="44"/>
                  </a:lnTo>
                  <a:lnTo>
                    <a:pt x="104" y="44"/>
                  </a:lnTo>
                  <a:lnTo>
                    <a:pt x="116" y="52"/>
                  </a:lnTo>
                  <a:lnTo>
                    <a:pt x="116" y="52"/>
                  </a:lnTo>
                  <a:lnTo>
                    <a:pt x="114" y="60"/>
                  </a:lnTo>
                  <a:lnTo>
                    <a:pt x="110" y="66"/>
                  </a:lnTo>
                  <a:lnTo>
                    <a:pt x="110" y="66"/>
                  </a:lnTo>
                  <a:lnTo>
                    <a:pt x="104" y="70"/>
                  </a:lnTo>
                  <a:lnTo>
                    <a:pt x="104" y="70"/>
                  </a:lnTo>
                  <a:lnTo>
                    <a:pt x="98" y="76"/>
                  </a:lnTo>
                  <a:lnTo>
                    <a:pt x="98" y="76"/>
                  </a:lnTo>
                  <a:lnTo>
                    <a:pt x="94" y="80"/>
                  </a:lnTo>
                  <a:lnTo>
                    <a:pt x="94" y="80"/>
                  </a:lnTo>
                  <a:lnTo>
                    <a:pt x="84" y="94"/>
                  </a:lnTo>
                  <a:lnTo>
                    <a:pt x="84" y="94"/>
                  </a:lnTo>
                  <a:lnTo>
                    <a:pt x="74" y="106"/>
                  </a:lnTo>
                  <a:lnTo>
                    <a:pt x="74" y="106"/>
                  </a:lnTo>
                  <a:lnTo>
                    <a:pt x="66" y="112"/>
                  </a:lnTo>
                  <a:lnTo>
                    <a:pt x="66" y="112"/>
                  </a:lnTo>
                  <a:lnTo>
                    <a:pt x="66" y="114"/>
                  </a:lnTo>
                  <a:lnTo>
                    <a:pt x="66" y="114"/>
                  </a:lnTo>
                  <a:close/>
                  <a:moveTo>
                    <a:pt x="60" y="30"/>
                  </a:moveTo>
                  <a:lnTo>
                    <a:pt x="60" y="30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56" y="26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48" y="26"/>
                  </a:lnTo>
                  <a:lnTo>
                    <a:pt x="44" y="28"/>
                  </a:lnTo>
                  <a:lnTo>
                    <a:pt x="44" y="28"/>
                  </a:lnTo>
                  <a:lnTo>
                    <a:pt x="40" y="36"/>
                  </a:lnTo>
                  <a:lnTo>
                    <a:pt x="34" y="44"/>
                  </a:lnTo>
                  <a:lnTo>
                    <a:pt x="34" y="44"/>
                  </a:lnTo>
                  <a:lnTo>
                    <a:pt x="28" y="54"/>
                  </a:lnTo>
                  <a:lnTo>
                    <a:pt x="26" y="60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2" y="70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42" y="74"/>
                  </a:lnTo>
                  <a:lnTo>
                    <a:pt x="42" y="74"/>
                  </a:lnTo>
                  <a:lnTo>
                    <a:pt x="46" y="78"/>
                  </a:lnTo>
                  <a:lnTo>
                    <a:pt x="46" y="78"/>
                  </a:lnTo>
                  <a:lnTo>
                    <a:pt x="52" y="82"/>
                  </a:lnTo>
                  <a:lnTo>
                    <a:pt x="56" y="82"/>
                  </a:lnTo>
                  <a:lnTo>
                    <a:pt x="56" y="82"/>
                  </a:lnTo>
                  <a:lnTo>
                    <a:pt x="64" y="82"/>
                  </a:lnTo>
                  <a:lnTo>
                    <a:pt x="68" y="78"/>
                  </a:lnTo>
                  <a:lnTo>
                    <a:pt x="78" y="70"/>
                  </a:lnTo>
                  <a:lnTo>
                    <a:pt x="78" y="70"/>
                  </a:lnTo>
                  <a:lnTo>
                    <a:pt x="82" y="64"/>
                  </a:lnTo>
                  <a:lnTo>
                    <a:pt x="86" y="58"/>
                  </a:lnTo>
                  <a:lnTo>
                    <a:pt x="86" y="58"/>
                  </a:lnTo>
                  <a:lnTo>
                    <a:pt x="86" y="52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78" y="44"/>
                  </a:lnTo>
                  <a:lnTo>
                    <a:pt x="78" y="44"/>
                  </a:lnTo>
                  <a:lnTo>
                    <a:pt x="68" y="38"/>
                  </a:lnTo>
                  <a:lnTo>
                    <a:pt x="68" y="38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79" name="Freeform 31"/>
            <p:cNvSpPr>
              <a:spLocks noEditPoints="1"/>
            </p:cNvSpPr>
            <p:nvPr userDrawn="1"/>
          </p:nvSpPr>
          <p:spPr bwMode="auto">
            <a:xfrm>
              <a:off x="3315" y="2274"/>
              <a:ext cx="102" cy="104"/>
            </a:xfrm>
            <a:custGeom>
              <a:avLst/>
              <a:gdLst>
                <a:gd name="T0" fmla="*/ 100 w 102"/>
                <a:gd name="T1" fmla="*/ 38 h 104"/>
                <a:gd name="T2" fmla="*/ 102 w 102"/>
                <a:gd name="T3" fmla="*/ 42 h 104"/>
                <a:gd name="T4" fmla="*/ 102 w 102"/>
                <a:gd name="T5" fmla="*/ 48 h 104"/>
                <a:gd name="T6" fmla="*/ 100 w 102"/>
                <a:gd name="T7" fmla="*/ 52 h 104"/>
                <a:gd name="T8" fmla="*/ 92 w 102"/>
                <a:gd name="T9" fmla="*/ 62 h 104"/>
                <a:gd name="T10" fmla="*/ 84 w 102"/>
                <a:gd name="T11" fmla="*/ 72 h 104"/>
                <a:gd name="T12" fmla="*/ 70 w 102"/>
                <a:gd name="T13" fmla="*/ 92 h 104"/>
                <a:gd name="T14" fmla="*/ 64 w 102"/>
                <a:gd name="T15" fmla="*/ 98 h 104"/>
                <a:gd name="T16" fmla="*/ 58 w 102"/>
                <a:gd name="T17" fmla="*/ 104 h 104"/>
                <a:gd name="T18" fmla="*/ 50 w 102"/>
                <a:gd name="T19" fmla="*/ 102 h 104"/>
                <a:gd name="T20" fmla="*/ 42 w 102"/>
                <a:gd name="T21" fmla="*/ 96 h 104"/>
                <a:gd name="T22" fmla="*/ 30 w 102"/>
                <a:gd name="T23" fmla="*/ 88 h 104"/>
                <a:gd name="T24" fmla="*/ 14 w 102"/>
                <a:gd name="T25" fmla="*/ 74 h 104"/>
                <a:gd name="T26" fmla="*/ 6 w 102"/>
                <a:gd name="T27" fmla="*/ 68 h 104"/>
                <a:gd name="T28" fmla="*/ 2 w 102"/>
                <a:gd name="T29" fmla="*/ 64 h 104"/>
                <a:gd name="T30" fmla="*/ 2 w 102"/>
                <a:gd name="T31" fmla="*/ 54 h 104"/>
                <a:gd name="T32" fmla="*/ 6 w 102"/>
                <a:gd name="T33" fmla="*/ 46 h 104"/>
                <a:gd name="T34" fmla="*/ 18 w 102"/>
                <a:gd name="T35" fmla="*/ 28 h 104"/>
                <a:gd name="T36" fmla="*/ 48 w 102"/>
                <a:gd name="T37" fmla="*/ 0 h 104"/>
                <a:gd name="T38" fmla="*/ 52 w 102"/>
                <a:gd name="T39" fmla="*/ 0 h 104"/>
                <a:gd name="T40" fmla="*/ 56 w 102"/>
                <a:gd name="T41" fmla="*/ 2 h 104"/>
                <a:gd name="T42" fmla="*/ 64 w 102"/>
                <a:gd name="T43" fmla="*/ 8 h 104"/>
                <a:gd name="T44" fmla="*/ 70 w 102"/>
                <a:gd name="T45" fmla="*/ 12 h 104"/>
                <a:gd name="T46" fmla="*/ 76 w 102"/>
                <a:gd name="T47" fmla="*/ 18 h 104"/>
                <a:gd name="T48" fmla="*/ 86 w 102"/>
                <a:gd name="T49" fmla="*/ 26 h 104"/>
                <a:gd name="T50" fmla="*/ 98 w 102"/>
                <a:gd name="T51" fmla="*/ 38 h 104"/>
                <a:gd name="T52" fmla="*/ 100 w 102"/>
                <a:gd name="T53" fmla="*/ 38 h 104"/>
                <a:gd name="T54" fmla="*/ 54 w 102"/>
                <a:gd name="T55" fmla="*/ 30 h 104"/>
                <a:gd name="T56" fmla="*/ 52 w 102"/>
                <a:gd name="T57" fmla="*/ 28 h 104"/>
                <a:gd name="T58" fmla="*/ 42 w 102"/>
                <a:gd name="T59" fmla="*/ 28 h 104"/>
                <a:gd name="T60" fmla="*/ 42 w 102"/>
                <a:gd name="T61" fmla="*/ 28 h 104"/>
                <a:gd name="T62" fmla="*/ 40 w 102"/>
                <a:gd name="T63" fmla="*/ 28 h 104"/>
                <a:gd name="T64" fmla="*/ 34 w 102"/>
                <a:gd name="T65" fmla="*/ 34 h 104"/>
                <a:gd name="T66" fmla="*/ 30 w 102"/>
                <a:gd name="T67" fmla="*/ 38 h 104"/>
                <a:gd name="T68" fmla="*/ 22 w 102"/>
                <a:gd name="T69" fmla="*/ 50 h 104"/>
                <a:gd name="T70" fmla="*/ 24 w 102"/>
                <a:gd name="T71" fmla="*/ 62 h 104"/>
                <a:gd name="T72" fmla="*/ 28 w 102"/>
                <a:gd name="T73" fmla="*/ 64 h 104"/>
                <a:gd name="T74" fmla="*/ 34 w 102"/>
                <a:gd name="T75" fmla="*/ 66 h 104"/>
                <a:gd name="T76" fmla="*/ 44 w 102"/>
                <a:gd name="T77" fmla="*/ 72 h 104"/>
                <a:gd name="T78" fmla="*/ 56 w 102"/>
                <a:gd name="T79" fmla="*/ 78 h 104"/>
                <a:gd name="T80" fmla="*/ 72 w 102"/>
                <a:gd name="T81" fmla="*/ 56 h 104"/>
                <a:gd name="T82" fmla="*/ 78 w 102"/>
                <a:gd name="T83" fmla="*/ 48 h 104"/>
                <a:gd name="T84" fmla="*/ 76 w 102"/>
                <a:gd name="T85" fmla="*/ 46 h 104"/>
                <a:gd name="T86" fmla="*/ 66 w 102"/>
                <a:gd name="T87" fmla="*/ 40 h 104"/>
                <a:gd name="T88" fmla="*/ 62 w 102"/>
                <a:gd name="T89" fmla="*/ 36 h 104"/>
                <a:gd name="T90" fmla="*/ 56 w 102"/>
                <a:gd name="T91" fmla="*/ 32 h 104"/>
                <a:gd name="T92" fmla="*/ 54 w 102"/>
                <a:gd name="T93" fmla="*/ 3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" h="104">
                  <a:moveTo>
                    <a:pt x="100" y="38"/>
                  </a:moveTo>
                  <a:lnTo>
                    <a:pt x="100" y="38"/>
                  </a:lnTo>
                  <a:lnTo>
                    <a:pt x="102" y="42"/>
                  </a:lnTo>
                  <a:lnTo>
                    <a:pt x="102" y="42"/>
                  </a:lnTo>
                  <a:lnTo>
                    <a:pt x="102" y="46"/>
                  </a:lnTo>
                  <a:lnTo>
                    <a:pt x="102" y="48"/>
                  </a:lnTo>
                  <a:lnTo>
                    <a:pt x="100" y="52"/>
                  </a:lnTo>
                  <a:lnTo>
                    <a:pt x="100" y="52"/>
                  </a:lnTo>
                  <a:lnTo>
                    <a:pt x="96" y="58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84" y="72"/>
                  </a:lnTo>
                  <a:lnTo>
                    <a:pt x="84" y="72"/>
                  </a:lnTo>
                  <a:lnTo>
                    <a:pt x="70" y="92"/>
                  </a:lnTo>
                  <a:lnTo>
                    <a:pt x="70" y="92"/>
                  </a:lnTo>
                  <a:lnTo>
                    <a:pt x="64" y="98"/>
                  </a:lnTo>
                  <a:lnTo>
                    <a:pt x="58" y="104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2"/>
                  </a:lnTo>
                  <a:lnTo>
                    <a:pt x="42" y="96"/>
                  </a:lnTo>
                  <a:lnTo>
                    <a:pt x="42" y="96"/>
                  </a:lnTo>
                  <a:lnTo>
                    <a:pt x="30" y="88"/>
                  </a:lnTo>
                  <a:lnTo>
                    <a:pt x="30" y="88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32" y="1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6" y="18"/>
                  </a:lnTo>
                  <a:lnTo>
                    <a:pt x="76" y="18"/>
                  </a:lnTo>
                  <a:lnTo>
                    <a:pt x="86" y="26"/>
                  </a:lnTo>
                  <a:lnTo>
                    <a:pt x="86" y="26"/>
                  </a:lnTo>
                  <a:lnTo>
                    <a:pt x="92" y="32"/>
                  </a:lnTo>
                  <a:lnTo>
                    <a:pt x="98" y="38"/>
                  </a:lnTo>
                  <a:lnTo>
                    <a:pt x="98" y="38"/>
                  </a:lnTo>
                  <a:lnTo>
                    <a:pt x="100" y="38"/>
                  </a:lnTo>
                  <a:lnTo>
                    <a:pt x="100" y="38"/>
                  </a:lnTo>
                  <a:close/>
                  <a:moveTo>
                    <a:pt x="54" y="30"/>
                  </a:moveTo>
                  <a:lnTo>
                    <a:pt x="54" y="30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0" y="28"/>
                  </a:lnTo>
                  <a:lnTo>
                    <a:pt x="40" y="28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8" y="64"/>
                  </a:lnTo>
                  <a:lnTo>
                    <a:pt x="34" y="66"/>
                  </a:lnTo>
                  <a:lnTo>
                    <a:pt x="34" y="66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72" y="56"/>
                  </a:lnTo>
                  <a:lnTo>
                    <a:pt x="72" y="56"/>
                  </a:lnTo>
                  <a:lnTo>
                    <a:pt x="76" y="52"/>
                  </a:lnTo>
                  <a:lnTo>
                    <a:pt x="78" y="48"/>
                  </a:lnTo>
                  <a:lnTo>
                    <a:pt x="76" y="46"/>
                  </a:lnTo>
                  <a:lnTo>
                    <a:pt x="76" y="46"/>
                  </a:lnTo>
                  <a:lnTo>
                    <a:pt x="72" y="42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0" name="Freeform 32"/>
            <p:cNvSpPr>
              <a:spLocks/>
            </p:cNvSpPr>
            <p:nvPr userDrawn="1"/>
          </p:nvSpPr>
          <p:spPr bwMode="auto">
            <a:xfrm>
              <a:off x="3317" y="2404"/>
              <a:ext cx="106" cy="104"/>
            </a:xfrm>
            <a:custGeom>
              <a:avLst/>
              <a:gdLst>
                <a:gd name="T0" fmla="*/ 104 w 106"/>
                <a:gd name="T1" fmla="*/ 42 h 104"/>
                <a:gd name="T2" fmla="*/ 104 w 106"/>
                <a:gd name="T3" fmla="*/ 42 h 104"/>
                <a:gd name="T4" fmla="*/ 106 w 106"/>
                <a:gd name="T5" fmla="*/ 48 h 104"/>
                <a:gd name="T6" fmla="*/ 102 w 106"/>
                <a:gd name="T7" fmla="*/ 54 h 104"/>
                <a:gd name="T8" fmla="*/ 94 w 106"/>
                <a:gd name="T9" fmla="*/ 68 h 104"/>
                <a:gd name="T10" fmla="*/ 88 w 106"/>
                <a:gd name="T11" fmla="*/ 74 h 104"/>
                <a:gd name="T12" fmla="*/ 84 w 106"/>
                <a:gd name="T13" fmla="*/ 80 h 104"/>
                <a:gd name="T14" fmla="*/ 78 w 106"/>
                <a:gd name="T15" fmla="*/ 88 h 104"/>
                <a:gd name="T16" fmla="*/ 74 w 106"/>
                <a:gd name="T17" fmla="*/ 94 h 104"/>
                <a:gd name="T18" fmla="*/ 68 w 106"/>
                <a:gd name="T19" fmla="*/ 98 h 104"/>
                <a:gd name="T20" fmla="*/ 62 w 106"/>
                <a:gd name="T21" fmla="*/ 104 h 104"/>
                <a:gd name="T22" fmla="*/ 60 w 106"/>
                <a:gd name="T23" fmla="*/ 104 h 104"/>
                <a:gd name="T24" fmla="*/ 48 w 106"/>
                <a:gd name="T25" fmla="*/ 100 h 104"/>
                <a:gd name="T26" fmla="*/ 42 w 106"/>
                <a:gd name="T27" fmla="*/ 94 h 104"/>
                <a:gd name="T28" fmla="*/ 34 w 106"/>
                <a:gd name="T29" fmla="*/ 90 h 104"/>
                <a:gd name="T30" fmla="*/ 28 w 106"/>
                <a:gd name="T31" fmla="*/ 86 h 104"/>
                <a:gd name="T32" fmla="*/ 22 w 106"/>
                <a:gd name="T33" fmla="*/ 80 h 104"/>
                <a:gd name="T34" fmla="*/ 14 w 106"/>
                <a:gd name="T35" fmla="*/ 72 h 104"/>
                <a:gd name="T36" fmla="*/ 4 w 106"/>
                <a:gd name="T37" fmla="*/ 62 h 104"/>
                <a:gd name="T38" fmla="*/ 0 w 106"/>
                <a:gd name="T39" fmla="*/ 58 h 104"/>
                <a:gd name="T40" fmla="*/ 0 w 106"/>
                <a:gd name="T41" fmla="*/ 52 h 104"/>
                <a:gd name="T42" fmla="*/ 6 w 106"/>
                <a:gd name="T43" fmla="*/ 44 h 104"/>
                <a:gd name="T44" fmla="*/ 18 w 106"/>
                <a:gd name="T45" fmla="*/ 32 h 104"/>
                <a:gd name="T46" fmla="*/ 28 w 106"/>
                <a:gd name="T47" fmla="*/ 20 h 104"/>
                <a:gd name="T48" fmla="*/ 48 w 106"/>
                <a:gd name="T49" fmla="*/ 2 h 104"/>
                <a:gd name="T50" fmla="*/ 52 w 106"/>
                <a:gd name="T51" fmla="*/ 0 h 104"/>
                <a:gd name="T52" fmla="*/ 56 w 106"/>
                <a:gd name="T53" fmla="*/ 2 h 104"/>
                <a:gd name="T54" fmla="*/ 64 w 106"/>
                <a:gd name="T55" fmla="*/ 6 h 104"/>
                <a:gd name="T56" fmla="*/ 78 w 106"/>
                <a:gd name="T57" fmla="*/ 20 h 104"/>
                <a:gd name="T58" fmla="*/ 90 w 106"/>
                <a:gd name="T59" fmla="*/ 30 h 104"/>
                <a:gd name="T60" fmla="*/ 96 w 106"/>
                <a:gd name="T61" fmla="*/ 34 h 104"/>
                <a:gd name="T62" fmla="*/ 104 w 106"/>
                <a:gd name="T63" fmla="*/ 42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" h="104">
                  <a:moveTo>
                    <a:pt x="104" y="42"/>
                  </a:moveTo>
                  <a:lnTo>
                    <a:pt x="104" y="42"/>
                  </a:lnTo>
                  <a:lnTo>
                    <a:pt x="104" y="42"/>
                  </a:lnTo>
                  <a:lnTo>
                    <a:pt x="104" y="42"/>
                  </a:lnTo>
                  <a:lnTo>
                    <a:pt x="106" y="44"/>
                  </a:lnTo>
                  <a:lnTo>
                    <a:pt x="106" y="48"/>
                  </a:lnTo>
                  <a:lnTo>
                    <a:pt x="102" y="54"/>
                  </a:lnTo>
                  <a:lnTo>
                    <a:pt x="102" y="54"/>
                  </a:lnTo>
                  <a:lnTo>
                    <a:pt x="98" y="62"/>
                  </a:lnTo>
                  <a:lnTo>
                    <a:pt x="94" y="68"/>
                  </a:lnTo>
                  <a:lnTo>
                    <a:pt x="94" y="68"/>
                  </a:lnTo>
                  <a:lnTo>
                    <a:pt x="88" y="74"/>
                  </a:lnTo>
                  <a:lnTo>
                    <a:pt x="84" y="80"/>
                  </a:lnTo>
                  <a:lnTo>
                    <a:pt x="84" y="80"/>
                  </a:lnTo>
                  <a:lnTo>
                    <a:pt x="78" y="88"/>
                  </a:lnTo>
                  <a:lnTo>
                    <a:pt x="78" y="88"/>
                  </a:lnTo>
                  <a:lnTo>
                    <a:pt x="74" y="94"/>
                  </a:lnTo>
                  <a:lnTo>
                    <a:pt x="74" y="94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64" y="102"/>
                  </a:lnTo>
                  <a:lnTo>
                    <a:pt x="62" y="104"/>
                  </a:lnTo>
                  <a:lnTo>
                    <a:pt x="60" y="104"/>
                  </a:lnTo>
                  <a:lnTo>
                    <a:pt x="60" y="104"/>
                  </a:lnTo>
                  <a:lnTo>
                    <a:pt x="54" y="102"/>
                  </a:lnTo>
                  <a:lnTo>
                    <a:pt x="48" y="100"/>
                  </a:lnTo>
                  <a:lnTo>
                    <a:pt x="48" y="100"/>
                  </a:lnTo>
                  <a:lnTo>
                    <a:pt x="42" y="94"/>
                  </a:lnTo>
                  <a:lnTo>
                    <a:pt x="34" y="90"/>
                  </a:lnTo>
                  <a:lnTo>
                    <a:pt x="34" y="90"/>
                  </a:lnTo>
                  <a:lnTo>
                    <a:pt x="32" y="88"/>
                  </a:lnTo>
                  <a:lnTo>
                    <a:pt x="28" y="86"/>
                  </a:lnTo>
                  <a:lnTo>
                    <a:pt x="28" y="86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14" y="72"/>
                  </a:lnTo>
                  <a:lnTo>
                    <a:pt x="14" y="72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18" y="32"/>
                  </a:lnTo>
                  <a:lnTo>
                    <a:pt x="28" y="20"/>
                  </a:lnTo>
                  <a:lnTo>
                    <a:pt x="28" y="20"/>
                  </a:lnTo>
                  <a:lnTo>
                    <a:pt x="38" y="10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52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64" y="6"/>
                  </a:lnTo>
                  <a:lnTo>
                    <a:pt x="64" y="6"/>
                  </a:lnTo>
                  <a:lnTo>
                    <a:pt x="78" y="20"/>
                  </a:lnTo>
                  <a:lnTo>
                    <a:pt x="78" y="20"/>
                  </a:lnTo>
                  <a:lnTo>
                    <a:pt x="84" y="26"/>
                  </a:lnTo>
                  <a:lnTo>
                    <a:pt x="90" y="30"/>
                  </a:lnTo>
                  <a:lnTo>
                    <a:pt x="90" y="30"/>
                  </a:lnTo>
                  <a:lnTo>
                    <a:pt x="96" y="34"/>
                  </a:lnTo>
                  <a:lnTo>
                    <a:pt x="96" y="34"/>
                  </a:lnTo>
                  <a:lnTo>
                    <a:pt x="104" y="42"/>
                  </a:lnTo>
                  <a:lnTo>
                    <a:pt x="104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1" name="Freeform 33"/>
            <p:cNvSpPr>
              <a:spLocks/>
            </p:cNvSpPr>
            <p:nvPr userDrawn="1"/>
          </p:nvSpPr>
          <p:spPr bwMode="auto">
            <a:xfrm>
              <a:off x="3313" y="4236"/>
              <a:ext cx="108" cy="110"/>
            </a:xfrm>
            <a:custGeom>
              <a:avLst/>
              <a:gdLst>
                <a:gd name="T0" fmla="*/ 100 w 108"/>
                <a:gd name="T1" fmla="*/ 68 h 110"/>
                <a:gd name="T2" fmla="*/ 94 w 108"/>
                <a:gd name="T3" fmla="*/ 72 h 110"/>
                <a:gd name="T4" fmla="*/ 80 w 108"/>
                <a:gd name="T5" fmla="*/ 86 h 110"/>
                <a:gd name="T6" fmla="*/ 72 w 108"/>
                <a:gd name="T7" fmla="*/ 100 h 110"/>
                <a:gd name="T8" fmla="*/ 62 w 108"/>
                <a:gd name="T9" fmla="*/ 108 h 110"/>
                <a:gd name="T10" fmla="*/ 60 w 108"/>
                <a:gd name="T11" fmla="*/ 110 h 110"/>
                <a:gd name="T12" fmla="*/ 54 w 108"/>
                <a:gd name="T13" fmla="*/ 106 h 110"/>
                <a:gd name="T14" fmla="*/ 46 w 108"/>
                <a:gd name="T15" fmla="*/ 102 h 110"/>
                <a:gd name="T16" fmla="*/ 38 w 108"/>
                <a:gd name="T17" fmla="*/ 98 h 110"/>
                <a:gd name="T18" fmla="*/ 26 w 108"/>
                <a:gd name="T19" fmla="*/ 90 h 110"/>
                <a:gd name="T20" fmla="*/ 16 w 108"/>
                <a:gd name="T21" fmla="*/ 78 h 110"/>
                <a:gd name="T22" fmla="*/ 10 w 108"/>
                <a:gd name="T23" fmla="*/ 74 h 110"/>
                <a:gd name="T24" fmla="*/ 0 w 108"/>
                <a:gd name="T25" fmla="*/ 58 h 110"/>
                <a:gd name="T26" fmla="*/ 2 w 108"/>
                <a:gd name="T27" fmla="*/ 52 h 110"/>
                <a:gd name="T28" fmla="*/ 8 w 108"/>
                <a:gd name="T29" fmla="*/ 44 h 110"/>
                <a:gd name="T30" fmla="*/ 16 w 108"/>
                <a:gd name="T31" fmla="*/ 34 h 110"/>
                <a:gd name="T32" fmla="*/ 30 w 108"/>
                <a:gd name="T33" fmla="*/ 18 h 110"/>
                <a:gd name="T34" fmla="*/ 32 w 108"/>
                <a:gd name="T35" fmla="*/ 10 h 110"/>
                <a:gd name="T36" fmla="*/ 38 w 108"/>
                <a:gd name="T37" fmla="*/ 4 h 110"/>
                <a:gd name="T38" fmla="*/ 44 w 108"/>
                <a:gd name="T39" fmla="*/ 0 h 110"/>
                <a:gd name="T40" fmla="*/ 48 w 108"/>
                <a:gd name="T41" fmla="*/ 0 h 110"/>
                <a:gd name="T42" fmla="*/ 50 w 108"/>
                <a:gd name="T43" fmla="*/ 2 h 110"/>
                <a:gd name="T44" fmla="*/ 64 w 108"/>
                <a:gd name="T45" fmla="*/ 12 h 110"/>
                <a:gd name="T46" fmla="*/ 70 w 108"/>
                <a:gd name="T47" fmla="*/ 18 h 110"/>
                <a:gd name="T48" fmla="*/ 78 w 108"/>
                <a:gd name="T49" fmla="*/ 24 h 110"/>
                <a:gd name="T50" fmla="*/ 84 w 108"/>
                <a:gd name="T51" fmla="*/ 30 h 110"/>
                <a:gd name="T52" fmla="*/ 92 w 108"/>
                <a:gd name="T53" fmla="*/ 34 h 110"/>
                <a:gd name="T54" fmla="*/ 104 w 108"/>
                <a:gd name="T55" fmla="*/ 46 h 110"/>
                <a:gd name="T56" fmla="*/ 108 w 108"/>
                <a:gd name="T57" fmla="*/ 48 h 110"/>
                <a:gd name="T58" fmla="*/ 106 w 108"/>
                <a:gd name="T59" fmla="*/ 52 h 110"/>
                <a:gd name="T60" fmla="*/ 102 w 108"/>
                <a:gd name="T61" fmla="*/ 60 h 110"/>
                <a:gd name="T62" fmla="*/ 100 w 108"/>
                <a:gd name="T63" fmla="*/ 64 h 110"/>
                <a:gd name="T64" fmla="*/ 100 w 108"/>
                <a:gd name="T65" fmla="*/ 68 h 110"/>
                <a:gd name="T66" fmla="*/ 100 w 108"/>
                <a:gd name="T67" fmla="*/ 68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" h="110">
                  <a:moveTo>
                    <a:pt x="100" y="68"/>
                  </a:moveTo>
                  <a:lnTo>
                    <a:pt x="100" y="68"/>
                  </a:lnTo>
                  <a:lnTo>
                    <a:pt x="94" y="72"/>
                  </a:lnTo>
                  <a:lnTo>
                    <a:pt x="94" y="72"/>
                  </a:lnTo>
                  <a:lnTo>
                    <a:pt x="86" y="78"/>
                  </a:lnTo>
                  <a:lnTo>
                    <a:pt x="80" y="86"/>
                  </a:lnTo>
                  <a:lnTo>
                    <a:pt x="80" y="86"/>
                  </a:lnTo>
                  <a:lnTo>
                    <a:pt x="72" y="100"/>
                  </a:lnTo>
                  <a:lnTo>
                    <a:pt x="72" y="100"/>
                  </a:lnTo>
                  <a:lnTo>
                    <a:pt x="62" y="108"/>
                  </a:lnTo>
                  <a:lnTo>
                    <a:pt x="62" y="108"/>
                  </a:lnTo>
                  <a:lnTo>
                    <a:pt x="60" y="110"/>
                  </a:lnTo>
                  <a:lnTo>
                    <a:pt x="58" y="110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46" y="102"/>
                  </a:lnTo>
                  <a:lnTo>
                    <a:pt x="38" y="98"/>
                  </a:lnTo>
                  <a:lnTo>
                    <a:pt x="38" y="98"/>
                  </a:lnTo>
                  <a:lnTo>
                    <a:pt x="26" y="90"/>
                  </a:lnTo>
                  <a:lnTo>
                    <a:pt x="26" y="90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10" y="74"/>
                  </a:lnTo>
                  <a:lnTo>
                    <a:pt x="10" y="74"/>
                  </a:lnTo>
                  <a:lnTo>
                    <a:pt x="2" y="64"/>
                  </a:lnTo>
                  <a:lnTo>
                    <a:pt x="0" y="58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8" y="44"/>
                  </a:lnTo>
                  <a:lnTo>
                    <a:pt x="8" y="44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4" y="2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2" y="10"/>
                  </a:lnTo>
                  <a:lnTo>
                    <a:pt x="34" y="6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6" y="6"/>
                  </a:lnTo>
                  <a:lnTo>
                    <a:pt x="64" y="12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0" y="28"/>
                  </a:lnTo>
                  <a:lnTo>
                    <a:pt x="84" y="30"/>
                  </a:lnTo>
                  <a:lnTo>
                    <a:pt x="92" y="34"/>
                  </a:lnTo>
                  <a:lnTo>
                    <a:pt x="92" y="34"/>
                  </a:lnTo>
                  <a:lnTo>
                    <a:pt x="98" y="40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08" y="48"/>
                  </a:lnTo>
                  <a:lnTo>
                    <a:pt x="106" y="52"/>
                  </a:lnTo>
                  <a:lnTo>
                    <a:pt x="106" y="52"/>
                  </a:lnTo>
                  <a:lnTo>
                    <a:pt x="102" y="60"/>
                  </a:lnTo>
                  <a:lnTo>
                    <a:pt x="102" y="60"/>
                  </a:lnTo>
                  <a:lnTo>
                    <a:pt x="100" y="64"/>
                  </a:lnTo>
                  <a:lnTo>
                    <a:pt x="100" y="64"/>
                  </a:lnTo>
                  <a:lnTo>
                    <a:pt x="100" y="68"/>
                  </a:lnTo>
                  <a:lnTo>
                    <a:pt x="100" y="68"/>
                  </a:lnTo>
                  <a:lnTo>
                    <a:pt x="100" y="68"/>
                  </a:lnTo>
                  <a:lnTo>
                    <a:pt x="100" y="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2" name="Freeform 34"/>
            <p:cNvSpPr>
              <a:spLocks noEditPoints="1"/>
            </p:cNvSpPr>
            <p:nvPr userDrawn="1"/>
          </p:nvSpPr>
          <p:spPr bwMode="auto">
            <a:xfrm>
              <a:off x="3311" y="4102"/>
              <a:ext cx="106" cy="116"/>
            </a:xfrm>
            <a:custGeom>
              <a:avLst/>
              <a:gdLst>
                <a:gd name="T0" fmla="*/ 32 w 106"/>
                <a:gd name="T1" fmla="*/ 104 h 116"/>
                <a:gd name="T2" fmla="*/ 28 w 106"/>
                <a:gd name="T3" fmla="*/ 100 h 116"/>
                <a:gd name="T4" fmla="*/ 22 w 106"/>
                <a:gd name="T5" fmla="*/ 92 h 116"/>
                <a:gd name="T6" fmla="*/ 18 w 106"/>
                <a:gd name="T7" fmla="*/ 86 h 116"/>
                <a:gd name="T8" fmla="*/ 14 w 106"/>
                <a:gd name="T9" fmla="*/ 80 h 116"/>
                <a:gd name="T10" fmla="*/ 8 w 106"/>
                <a:gd name="T11" fmla="*/ 72 h 116"/>
                <a:gd name="T12" fmla="*/ 2 w 106"/>
                <a:gd name="T13" fmla="*/ 64 h 116"/>
                <a:gd name="T14" fmla="*/ 0 w 106"/>
                <a:gd name="T15" fmla="*/ 58 h 116"/>
                <a:gd name="T16" fmla="*/ 14 w 106"/>
                <a:gd name="T17" fmla="*/ 42 h 116"/>
                <a:gd name="T18" fmla="*/ 22 w 106"/>
                <a:gd name="T19" fmla="*/ 30 h 116"/>
                <a:gd name="T20" fmla="*/ 28 w 106"/>
                <a:gd name="T21" fmla="*/ 22 h 116"/>
                <a:gd name="T22" fmla="*/ 38 w 106"/>
                <a:gd name="T23" fmla="*/ 12 h 116"/>
                <a:gd name="T24" fmla="*/ 48 w 106"/>
                <a:gd name="T25" fmla="*/ 4 h 116"/>
                <a:gd name="T26" fmla="*/ 52 w 106"/>
                <a:gd name="T27" fmla="*/ 2 h 116"/>
                <a:gd name="T28" fmla="*/ 56 w 106"/>
                <a:gd name="T29" fmla="*/ 0 h 116"/>
                <a:gd name="T30" fmla="*/ 62 w 106"/>
                <a:gd name="T31" fmla="*/ 4 h 116"/>
                <a:gd name="T32" fmla="*/ 68 w 106"/>
                <a:gd name="T33" fmla="*/ 12 h 116"/>
                <a:gd name="T34" fmla="*/ 70 w 106"/>
                <a:gd name="T35" fmla="*/ 20 h 116"/>
                <a:gd name="T36" fmla="*/ 74 w 106"/>
                <a:gd name="T37" fmla="*/ 30 h 116"/>
                <a:gd name="T38" fmla="*/ 88 w 106"/>
                <a:gd name="T39" fmla="*/ 42 h 116"/>
                <a:gd name="T40" fmla="*/ 92 w 106"/>
                <a:gd name="T41" fmla="*/ 44 h 116"/>
                <a:gd name="T42" fmla="*/ 102 w 106"/>
                <a:gd name="T43" fmla="*/ 54 h 116"/>
                <a:gd name="T44" fmla="*/ 106 w 106"/>
                <a:gd name="T45" fmla="*/ 60 h 116"/>
                <a:gd name="T46" fmla="*/ 104 w 106"/>
                <a:gd name="T47" fmla="*/ 64 h 116"/>
                <a:gd name="T48" fmla="*/ 98 w 106"/>
                <a:gd name="T49" fmla="*/ 70 h 116"/>
                <a:gd name="T50" fmla="*/ 88 w 106"/>
                <a:gd name="T51" fmla="*/ 78 h 116"/>
                <a:gd name="T52" fmla="*/ 78 w 106"/>
                <a:gd name="T53" fmla="*/ 88 h 116"/>
                <a:gd name="T54" fmla="*/ 68 w 106"/>
                <a:gd name="T55" fmla="*/ 98 h 116"/>
                <a:gd name="T56" fmla="*/ 56 w 106"/>
                <a:gd name="T57" fmla="*/ 110 h 116"/>
                <a:gd name="T58" fmla="*/ 52 w 106"/>
                <a:gd name="T59" fmla="*/ 116 h 116"/>
                <a:gd name="T60" fmla="*/ 50 w 106"/>
                <a:gd name="T61" fmla="*/ 116 h 116"/>
                <a:gd name="T62" fmla="*/ 42 w 106"/>
                <a:gd name="T63" fmla="*/ 112 h 116"/>
                <a:gd name="T64" fmla="*/ 36 w 106"/>
                <a:gd name="T65" fmla="*/ 106 h 116"/>
                <a:gd name="T66" fmla="*/ 32 w 106"/>
                <a:gd name="T67" fmla="*/ 104 h 116"/>
                <a:gd name="T68" fmla="*/ 46 w 106"/>
                <a:gd name="T69" fmla="*/ 30 h 116"/>
                <a:gd name="T70" fmla="*/ 40 w 106"/>
                <a:gd name="T71" fmla="*/ 36 h 116"/>
                <a:gd name="T72" fmla="*/ 32 w 106"/>
                <a:gd name="T73" fmla="*/ 44 h 116"/>
                <a:gd name="T74" fmla="*/ 28 w 106"/>
                <a:gd name="T75" fmla="*/ 52 h 116"/>
                <a:gd name="T76" fmla="*/ 22 w 106"/>
                <a:gd name="T77" fmla="*/ 56 h 116"/>
                <a:gd name="T78" fmla="*/ 18 w 106"/>
                <a:gd name="T79" fmla="*/ 60 h 116"/>
                <a:gd name="T80" fmla="*/ 28 w 106"/>
                <a:gd name="T81" fmla="*/ 76 h 116"/>
                <a:gd name="T82" fmla="*/ 38 w 106"/>
                <a:gd name="T83" fmla="*/ 86 h 116"/>
                <a:gd name="T84" fmla="*/ 42 w 106"/>
                <a:gd name="T85" fmla="*/ 90 h 116"/>
                <a:gd name="T86" fmla="*/ 44 w 106"/>
                <a:gd name="T87" fmla="*/ 90 h 116"/>
                <a:gd name="T88" fmla="*/ 48 w 106"/>
                <a:gd name="T89" fmla="*/ 86 h 116"/>
                <a:gd name="T90" fmla="*/ 52 w 106"/>
                <a:gd name="T91" fmla="*/ 82 h 116"/>
                <a:gd name="T92" fmla="*/ 54 w 106"/>
                <a:gd name="T93" fmla="*/ 76 h 116"/>
                <a:gd name="T94" fmla="*/ 58 w 106"/>
                <a:gd name="T95" fmla="*/ 66 h 116"/>
                <a:gd name="T96" fmla="*/ 66 w 106"/>
                <a:gd name="T97" fmla="*/ 62 h 116"/>
                <a:gd name="T98" fmla="*/ 70 w 106"/>
                <a:gd name="T99" fmla="*/ 62 h 116"/>
                <a:gd name="T100" fmla="*/ 74 w 106"/>
                <a:gd name="T101" fmla="*/ 62 h 116"/>
                <a:gd name="T102" fmla="*/ 80 w 106"/>
                <a:gd name="T103" fmla="*/ 56 h 116"/>
                <a:gd name="T104" fmla="*/ 78 w 106"/>
                <a:gd name="T105" fmla="*/ 54 h 116"/>
                <a:gd name="T106" fmla="*/ 72 w 106"/>
                <a:gd name="T107" fmla="*/ 48 h 116"/>
                <a:gd name="T108" fmla="*/ 68 w 106"/>
                <a:gd name="T109" fmla="*/ 44 h 116"/>
                <a:gd name="T110" fmla="*/ 62 w 106"/>
                <a:gd name="T111" fmla="*/ 40 h 116"/>
                <a:gd name="T112" fmla="*/ 58 w 106"/>
                <a:gd name="T113" fmla="*/ 32 h 116"/>
                <a:gd name="T114" fmla="*/ 54 w 106"/>
                <a:gd name="T115" fmla="*/ 28 h 116"/>
                <a:gd name="T116" fmla="*/ 52 w 106"/>
                <a:gd name="T117" fmla="*/ 24 h 116"/>
                <a:gd name="T118" fmla="*/ 46 w 106"/>
                <a:gd name="T119" fmla="*/ 3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06" h="116">
                  <a:moveTo>
                    <a:pt x="32" y="104"/>
                  </a:moveTo>
                  <a:lnTo>
                    <a:pt x="32" y="104"/>
                  </a:lnTo>
                  <a:lnTo>
                    <a:pt x="28" y="100"/>
                  </a:lnTo>
                  <a:lnTo>
                    <a:pt x="28" y="100"/>
                  </a:lnTo>
                  <a:lnTo>
                    <a:pt x="24" y="96"/>
                  </a:lnTo>
                  <a:lnTo>
                    <a:pt x="22" y="92"/>
                  </a:lnTo>
                  <a:lnTo>
                    <a:pt x="22" y="92"/>
                  </a:lnTo>
                  <a:lnTo>
                    <a:pt x="18" y="86"/>
                  </a:lnTo>
                  <a:lnTo>
                    <a:pt x="14" y="80"/>
                  </a:lnTo>
                  <a:lnTo>
                    <a:pt x="14" y="80"/>
                  </a:lnTo>
                  <a:lnTo>
                    <a:pt x="8" y="72"/>
                  </a:lnTo>
                  <a:lnTo>
                    <a:pt x="8" y="72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4" y="5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38" y="12"/>
                  </a:lnTo>
                  <a:lnTo>
                    <a:pt x="48" y="4"/>
                  </a:lnTo>
                  <a:lnTo>
                    <a:pt x="48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0" y="2"/>
                  </a:lnTo>
                  <a:lnTo>
                    <a:pt x="62" y="4"/>
                  </a:lnTo>
                  <a:lnTo>
                    <a:pt x="62" y="4"/>
                  </a:lnTo>
                  <a:lnTo>
                    <a:pt x="68" y="12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74" y="30"/>
                  </a:lnTo>
                  <a:lnTo>
                    <a:pt x="74" y="30"/>
                  </a:lnTo>
                  <a:lnTo>
                    <a:pt x="80" y="38"/>
                  </a:lnTo>
                  <a:lnTo>
                    <a:pt x="88" y="42"/>
                  </a:lnTo>
                  <a:lnTo>
                    <a:pt x="88" y="42"/>
                  </a:lnTo>
                  <a:lnTo>
                    <a:pt x="92" y="44"/>
                  </a:lnTo>
                  <a:lnTo>
                    <a:pt x="96" y="48"/>
                  </a:lnTo>
                  <a:lnTo>
                    <a:pt x="102" y="54"/>
                  </a:lnTo>
                  <a:lnTo>
                    <a:pt x="102" y="54"/>
                  </a:lnTo>
                  <a:lnTo>
                    <a:pt x="106" y="60"/>
                  </a:lnTo>
                  <a:lnTo>
                    <a:pt x="104" y="64"/>
                  </a:lnTo>
                  <a:lnTo>
                    <a:pt x="104" y="64"/>
                  </a:lnTo>
                  <a:lnTo>
                    <a:pt x="98" y="70"/>
                  </a:lnTo>
                  <a:lnTo>
                    <a:pt x="98" y="70"/>
                  </a:lnTo>
                  <a:lnTo>
                    <a:pt x="88" y="78"/>
                  </a:lnTo>
                  <a:lnTo>
                    <a:pt x="88" y="78"/>
                  </a:lnTo>
                  <a:lnTo>
                    <a:pt x="78" y="88"/>
                  </a:lnTo>
                  <a:lnTo>
                    <a:pt x="78" y="88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56" y="110"/>
                  </a:lnTo>
                  <a:lnTo>
                    <a:pt x="56" y="110"/>
                  </a:lnTo>
                  <a:lnTo>
                    <a:pt x="54" y="114"/>
                  </a:lnTo>
                  <a:lnTo>
                    <a:pt x="52" y="116"/>
                  </a:lnTo>
                  <a:lnTo>
                    <a:pt x="50" y="116"/>
                  </a:lnTo>
                  <a:lnTo>
                    <a:pt x="50" y="116"/>
                  </a:lnTo>
                  <a:lnTo>
                    <a:pt x="46" y="114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36" y="106"/>
                  </a:lnTo>
                  <a:lnTo>
                    <a:pt x="36" y="106"/>
                  </a:lnTo>
                  <a:lnTo>
                    <a:pt x="32" y="104"/>
                  </a:lnTo>
                  <a:lnTo>
                    <a:pt x="32" y="104"/>
                  </a:lnTo>
                  <a:close/>
                  <a:moveTo>
                    <a:pt x="46" y="30"/>
                  </a:moveTo>
                  <a:lnTo>
                    <a:pt x="46" y="30"/>
                  </a:lnTo>
                  <a:lnTo>
                    <a:pt x="40" y="36"/>
                  </a:lnTo>
                  <a:lnTo>
                    <a:pt x="40" y="36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8" y="52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28" y="76"/>
                  </a:lnTo>
                  <a:lnTo>
                    <a:pt x="28" y="76"/>
                  </a:lnTo>
                  <a:lnTo>
                    <a:pt x="38" y="86"/>
                  </a:lnTo>
                  <a:lnTo>
                    <a:pt x="38" y="86"/>
                  </a:lnTo>
                  <a:lnTo>
                    <a:pt x="42" y="90"/>
                  </a:lnTo>
                  <a:lnTo>
                    <a:pt x="42" y="90"/>
                  </a:lnTo>
                  <a:lnTo>
                    <a:pt x="44" y="90"/>
                  </a:lnTo>
                  <a:lnTo>
                    <a:pt x="46" y="88"/>
                  </a:lnTo>
                  <a:lnTo>
                    <a:pt x="48" y="86"/>
                  </a:lnTo>
                  <a:lnTo>
                    <a:pt x="48" y="86"/>
                  </a:lnTo>
                  <a:lnTo>
                    <a:pt x="52" y="82"/>
                  </a:lnTo>
                  <a:lnTo>
                    <a:pt x="54" y="76"/>
                  </a:lnTo>
                  <a:lnTo>
                    <a:pt x="54" y="76"/>
                  </a:lnTo>
                  <a:lnTo>
                    <a:pt x="56" y="70"/>
                  </a:lnTo>
                  <a:lnTo>
                    <a:pt x="58" y="66"/>
                  </a:lnTo>
                  <a:lnTo>
                    <a:pt x="62" y="64"/>
                  </a:lnTo>
                  <a:lnTo>
                    <a:pt x="66" y="62"/>
                  </a:lnTo>
                  <a:lnTo>
                    <a:pt x="66" y="62"/>
                  </a:lnTo>
                  <a:lnTo>
                    <a:pt x="70" y="62"/>
                  </a:lnTo>
                  <a:lnTo>
                    <a:pt x="74" y="62"/>
                  </a:lnTo>
                  <a:lnTo>
                    <a:pt x="74" y="62"/>
                  </a:lnTo>
                  <a:lnTo>
                    <a:pt x="78" y="60"/>
                  </a:lnTo>
                  <a:lnTo>
                    <a:pt x="80" y="56"/>
                  </a:lnTo>
                  <a:lnTo>
                    <a:pt x="80" y="56"/>
                  </a:lnTo>
                  <a:lnTo>
                    <a:pt x="78" y="54"/>
                  </a:lnTo>
                  <a:lnTo>
                    <a:pt x="76" y="5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68" y="44"/>
                  </a:lnTo>
                  <a:lnTo>
                    <a:pt x="68" y="44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58" y="32"/>
                  </a:lnTo>
                  <a:lnTo>
                    <a:pt x="58" y="32"/>
                  </a:lnTo>
                  <a:lnTo>
                    <a:pt x="54" y="28"/>
                  </a:lnTo>
                  <a:lnTo>
                    <a:pt x="52" y="24"/>
                  </a:lnTo>
                  <a:lnTo>
                    <a:pt x="52" y="24"/>
                  </a:lnTo>
                  <a:lnTo>
                    <a:pt x="46" y="30"/>
                  </a:lnTo>
                  <a:lnTo>
                    <a:pt x="46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3" name="Freeform 35"/>
            <p:cNvSpPr>
              <a:spLocks noEditPoints="1"/>
            </p:cNvSpPr>
            <p:nvPr userDrawn="1"/>
          </p:nvSpPr>
          <p:spPr bwMode="auto">
            <a:xfrm>
              <a:off x="3311" y="3844"/>
              <a:ext cx="108" cy="108"/>
            </a:xfrm>
            <a:custGeom>
              <a:avLst/>
              <a:gdLst>
                <a:gd name="T0" fmla="*/ 104 w 108"/>
                <a:gd name="T1" fmla="*/ 38 h 108"/>
                <a:gd name="T2" fmla="*/ 106 w 108"/>
                <a:gd name="T3" fmla="*/ 40 h 108"/>
                <a:gd name="T4" fmla="*/ 106 w 108"/>
                <a:gd name="T5" fmla="*/ 44 h 108"/>
                <a:gd name="T6" fmla="*/ 104 w 108"/>
                <a:gd name="T7" fmla="*/ 48 h 108"/>
                <a:gd name="T8" fmla="*/ 98 w 108"/>
                <a:gd name="T9" fmla="*/ 58 h 108"/>
                <a:gd name="T10" fmla="*/ 88 w 108"/>
                <a:gd name="T11" fmla="*/ 74 h 108"/>
                <a:gd name="T12" fmla="*/ 60 w 108"/>
                <a:gd name="T13" fmla="*/ 100 h 108"/>
                <a:gd name="T14" fmla="*/ 52 w 108"/>
                <a:gd name="T15" fmla="*/ 104 h 108"/>
                <a:gd name="T16" fmla="*/ 50 w 108"/>
                <a:gd name="T17" fmla="*/ 106 h 108"/>
                <a:gd name="T18" fmla="*/ 48 w 108"/>
                <a:gd name="T19" fmla="*/ 108 h 108"/>
                <a:gd name="T20" fmla="*/ 42 w 108"/>
                <a:gd name="T21" fmla="*/ 106 h 108"/>
                <a:gd name="T22" fmla="*/ 30 w 108"/>
                <a:gd name="T23" fmla="*/ 98 h 108"/>
                <a:gd name="T24" fmla="*/ 24 w 108"/>
                <a:gd name="T25" fmla="*/ 94 h 108"/>
                <a:gd name="T26" fmla="*/ 20 w 108"/>
                <a:gd name="T27" fmla="*/ 86 h 108"/>
                <a:gd name="T28" fmla="*/ 16 w 108"/>
                <a:gd name="T29" fmla="*/ 80 h 108"/>
                <a:gd name="T30" fmla="*/ 12 w 108"/>
                <a:gd name="T31" fmla="*/ 76 h 108"/>
                <a:gd name="T32" fmla="*/ 8 w 108"/>
                <a:gd name="T33" fmla="*/ 76 h 108"/>
                <a:gd name="T34" fmla="*/ 6 w 108"/>
                <a:gd name="T35" fmla="*/ 72 h 108"/>
                <a:gd name="T36" fmla="*/ 2 w 108"/>
                <a:gd name="T37" fmla="*/ 66 h 108"/>
                <a:gd name="T38" fmla="*/ 0 w 108"/>
                <a:gd name="T39" fmla="*/ 58 h 108"/>
                <a:gd name="T40" fmla="*/ 2 w 108"/>
                <a:gd name="T41" fmla="*/ 54 h 108"/>
                <a:gd name="T42" fmla="*/ 4 w 108"/>
                <a:gd name="T43" fmla="*/ 50 h 108"/>
                <a:gd name="T44" fmla="*/ 12 w 108"/>
                <a:gd name="T45" fmla="*/ 40 h 108"/>
                <a:gd name="T46" fmla="*/ 22 w 108"/>
                <a:gd name="T47" fmla="*/ 28 h 108"/>
                <a:gd name="T48" fmla="*/ 32 w 108"/>
                <a:gd name="T49" fmla="*/ 14 h 108"/>
                <a:gd name="T50" fmla="*/ 44 w 108"/>
                <a:gd name="T51" fmla="*/ 2 h 108"/>
                <a:gd name="T52" fmla="*/ 48 w 108"/>
                <a:gd name="T53" fmla="*/ 0 h 108"/>
                <a:gd name="T54" fmla="*/ 58 w 108"/>
                <a:gd name="T55" fmla="*/ 2 h 108"/>
                <a:gd name="T56" fmla="*/ 66 w 108"/>
                <a:gd name="T57" fmla="*/ 10 h 108"/>
                <a:gd name="T58" fmla="*/ 70 w 108"/>
                <a:gd name="T59" fmla="*/ 14 h 108"/>
                <a:gd name="T60" fmla="*/ 74 w 108"/>
                <a:gd name="T61" fmla="*/ 16 h 108"/>
                <a:gd name="T62" fmla="*/ 76 w 108"/>
                <a:gd name="T63" fmla="*/ 20 h 108"/>
                <a:gd name="T64" fmla="*/ 82 w 108"/>
                <a:gd name="T65" fmla="*/ 26 h 108"/>
                <a:gd name="T66" fmla="*/ 94 w 108"/>
                <a:gd name="T67" fmla="*/ 32 h 108"/>
                <a:gd name="T68" fmla="*/ 100 w 108"/>
                <a:gd name="T69" fmla="*/ 34 h 108"/>
                <a:gd name="T70" fmla="*/ 104 w 108"/>
                <a:gd name="T71" fmla="*/ 38 h 108"/>
                <a:gd name="T72" fmla="*/ 54 w 108"/>
                <a:gd name="T73" fmla="*/ 30 h 108"/>
                <a:gd name="T74" fmla="*/ 50 w 108"/>
                <a:gd name="T75" fmla="*/ 26 h 108"/>
                <a:gd name="T76" fmla="*/ 42 w 108"/>
                <a:gd name="T77" fmla="*/ 32 h 108"/>
                <a:gd name="T78" fmla="*/ 34 w 108"/>
                <a:gd name="T79" fmla="*/ 40 h 108"/>
                <a:gd name="T80" fmla="*/ 30 w 108"/>
                <a:gd name="T81" fmla="*/ 48 h 108"/>
                <a:gd name="T82" fmla="*/ 22 w 108"/>
                <a:gd name="T83" fmla="*/ 56 h 108"/>
                <a:gd name="T84" fmla="*/ 22 w 108"/>
                <a:gd name="T85" fmla="*/ 58 h 108"/>
                <a:gd name="T86" fmla="*/ 28 w 108"/>
                <a:gd name="T87" fmla="*/ 66 h 108"/>
                <a:gd name="T88" fmla="*/ 32 w 108"/>
                <a:gd name="T89" fmla="*/ 70 h 108"/>
                <a:gd name="T90" fmla="*/ 34 w 108"/>
                <a:gd name="T91" fmla="*/ 74 h 108"/>
                <a:gd name="T92" fmla="*/ 40 w 108"/>
                <a:gd name="T93" fmla="*/ 78 h 108"/>
                <a:gd name="T94" fmla="*/ 48 w 108"/>
                <a:gd name="T95" fmla="*/ 84 h 108"/>
                <a:gd name="T96" fmla="*/ 52 w 108"/>
                <a:gd name="T97" fmla="*/ 86 h 108"/>
                <a:gd name="T98" fmla="*/ 54 w 108"/>
                <a:gd name="T99" fmla="*/ 82 h 108"/>
                <a:gd name="T100" fmla="*/ 62 w 108"/>
                <a:gd name="T101" fmla="*/ 70 h 108"/>
                <a:gd name="T102" fmla="*/ 68 w 108"/>
                <a:gd name="T103" fmla="*/ 66 h 108"/>
                <a:gd name="T104" fmla="*/ 72 w 108"/>
                <a:gd name="T105" fmla="*/ 62 h 108"/>
                <a:gd name="T106" fmla="*/ 76 w 108"/>
                <a:gd name="T107" fmla="*/ 58 h 108"/>
                <a:gd name="T108" fmla="*/ 80 w 108"/>
                <a:gd name="T109" fmla="*/ 54 h 108"/>
                <a:gd name="T110" fmla="*/ 78 w 108"/>
                <a:gd name="T111" fmla="*/ 50 h 108"/>
                <a:gd name="T112" fmla="*/ 74 w 108"/>
                <a:gd name="T113" fmla="*/ 50 h 108"/>
                <a:gd name="T114" fmla="*/ 66 w 108"/>
                <a:gd name="T115" fmla="*/ 44 h 108"/>
                <a:gd name="T116" fmla="*/ 54 w 108"/>
                <a:gd name="T117" fmla="*/ 3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8" h="108">
                  <a:moveTo>
                    <a:pt x="104" y="38"/>
                  </a:moveTo>
                  <a:lnTo>
                    <a:pt x="104" y="38"/>
                  </a:lnTo>
                  <a:lnTo>
                    <a:pt x="106" y="40"/>
                  </a:lnTo>
                  <a:lnTo>
                    <a:pt x="106" y="40"/>
                  </a:lnTo>
                  <a:lnTo>
                    <a:pt x="108" y="42"/>
                  </a:lnTo>
                  <a:lnTo>
                    <a:pt x="106" y="44"/>
                  </a:lnTo>
                  <a:lnTo>
                    <a:pt x="104" y="48"/>
                  </a:lnTo>
                  <a:lnTo>
                    <a:pt x="104" y="48"/>
                  </a:lnTo>
                  <a:lnTo>
                    <a:pt x="98" y="58"/>
                  </a:lnTo>
                  <a:lnTo>
                    <a:pt x="98" y="58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76" y="90"/>
                  </a:lnTo>
                  <a:lnTo>
                    <a:pt x="60" y="100"/>
                  </a:lnTo>
                  <a:lnTo>
                    <a:pt x="60" y="100"/>
                  </a:lnTo>
                  <a:lnTo>
                    <a:pt x="52" y="104"/>
                  </a:lnTo>
                  <a:lnTo>
                    <a:pt x="52" y="104"/>
                  </a:lnTo>
                  <a:lnTo>
                    <a:pt x="50" y="106"/>
                  </a:lnTo>
                  <a:lnTo>
                    <a:pt x="48" y="108"/>
                  </a:lnTo>
                  <a:lnTo>
                    <a:pt x="48" y="108"/>
                  </a:lnTo>
                  <a:lnTo>
                    <a:pt x="42" y="106"/>
                  </a:lnTo>
                  <a:lnTo>
                    <a:pt x="42" y="106"/>
                  </a:lnTo>
                  <a:lnTo>
                    <a:pt x="34" y="102"/>
                  </a:lnTo>
                  <a:lnTo>
                    <a:pt x="30" y="98"/>
                  </a:lnTo>
                  <a:lnTo>
                    <a:pt x="30" y="98"/>
                  </a:lnTo>
                  <a:lnTo>
                    <a:pt x="24" y="94"/>
                  </a:lnTo>
                  <a:lnTo>
                    <a:pt x="24" y="94"/>
                  </a:lnTo>
                  <a:lnTo>
                    <a:pt x="20" y="86"/>
                  </a:lnTo>
                  <a:lnTo>
                    <a:pt x="20" y="86"/>
                  </a:lnTo>
                  <a:lnTo>
                    <a:pt x="16" y="80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8" y="76"/>
                  </a:lnTo>
                  <a:lnTo>
                    <a:pt x="8" y="76"/>
                  </a:lnTo>
                  <a:lnTo>
                    <a:pt x="6" y="72"/>
                  </a:lnTo>
                  <a:lnTo>
                    <a:pt x="6" y="72"/>
                  </a:lnTo>
                  <a:lnTo>
                    <a:pt x="2" y="66"/>
                  </a:lnTo>
                  <a:lnTo>
                    <a:pt x="2" y="66"/>
                  </a:lnTo>
                  <a:lnTo>
                    <a:pt x="0" y="62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54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22" y="28"/>
                  </a:lnTo>
                  <a:lnTo>
                    <a:pt x="22" y="28"/>
                  </a:lnTo>
                  <a:lnTo>
                    <a:pt x="32" y="14"/>
                  </a:lnTo>
                  <a:lnTo>
                    <a:pt x="32" y="14"/>
                  </a:lnTo>
                  <a:lnTo>
                    <a:pt x="36" y="8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66" y="10"/>
                  </a:lnTo>
                  <a:lnTo>
                    <a:pt x="66" y="10"/>
                  </a:lnTo>
                  <a:lnTo>
                    <a:pt x="70" y="14"/>
                  </a:lnTo>
                  <a:lnTo>
                    <a:pt x="70" y="14"/>
                  </a:lnTo>
                  <a:lnTo>
                    <a:pt x="74" y="16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82" y="26"/>
                  </a:lnTo>
                  <a:lnTo>
                    <a:pt x="82" y="26"/>
                  </a:lnTo>
                  <a:lnTo>
                    <a:pt x="88" y="30"/>
                  </a:lnTo>
                  <a:lnTo>
                    <a:pt x="94" y="32"/>
                  </a:lnTo>
                  <a:lnTo>
                    <a:pt x="94" y="32"/>
                  </a:lnTo>
                  <a:lnTo>
                    <a:pt x="100" y="34"/>
                  </a:lnTo>
                  <a:lnTo>
                    <a:pt x="104" y="38"/>
                  </a:lnTo>
                  <a:lnTo>
                    <a:pt x="104" y="38"/>
                  </a:lnTo>
                  <a:close/>
                  <a:moveTo>
                    <a:pt x="54" y="30"/>
                  </a:moveTo>
                  <a:lnTo>
                    <a:pt x="54" y="30"/>
                  </a:lnTo>
                  <a:lnTo>
                    <a:pt x="50" y="26"/>
                  </a:lnTo>
                  <a:lnTo>
                    <a:pt x="50" y="26"/>
                  </a:lnTo>
                  <a:lnTo>
                    <a:pt x="46" y="28"/>
                  </a:lnTo>
                  <a:lnTo>
                    <a:pt x="42" y="32"/>
                  </a:lnTo>
                  <a:lnTo>
                    <a:pt x="42" y="32"/>
                  </a:lnTo>
                  <a:lnTo>
                    <a:pt x="34" y="40"/>
                  </a:lnTo>
                  <a:lnTo>
                    <a:pt x="34" y="40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58"/>
                  </a:lnTo>
                  <a:lnTo>
                    <a:pt x="24" y="60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2" y="70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38" y="76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84"/>
                  </a:lnTo>
                  <a:lnTo>
                    <a:pt x="48" y="84"/>
                  </a:lnTo>
                  <a:lnTo>
                    <a:pt x="52" y="86"/>
                  </a:lnTo>
                  <a:lnTo>
                    <a:pt x="54" y="82"/>
                  </a:lnTo>
                  <a:lnTo>
                    <a:pt x="54" y="82"/>
                  </a:lnTo>
                  <a:lnTo>
                    <a:pt x="62" y="70"/>
                  </a:lnTo>
                  <a:lnTo>
                    <a:pt x="62" y="70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72" y="62"/>
                  </a:lnTo>
                  <a:lnTo>
                    <a:pt x="72" y="62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80" y="54"/>
                  </a:lnTo>
                  <a:lnTo>
                    <a:pt x="80" y="54"/>
                  </a:lnTo>
                  <a:lnTo>
                    <a:pt x="80" y="50"/>
                  </a:lnTo>
                  <a:lnTo>
                    <a:pt x="78" y="50"/>
                  </a:lnTo>
                  <a:lnTo>
                    <a:pt x="74" y="50"/>
                  </a:lnTo>
                  <a:lnTo>
                    <a:pt x="74" y="50"/>
                  </a:lnTo>
                  <a:lnTo>
                    <a:pt x="68" y="48"/>
                  </a:lnTo>
                  <a:lnTo>
                    <a:pt x="66" y="44"/>
                  </a:lnTo>
                  <a:lnTo>
                    <a:pt x="66" y="44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4" name="Freeform 36"/>
            <p:cNvSpPr>
              <a:spLocks/>
            </p:cNvSpPr>
            <p:nvPr userDrawn="1"/>
          </p:nvSpPr>
          <p:spPr bwMode="auto">
            <a:xfrm>
              <a:off x="3313" y="3974"/>
              <a:ext cx="104" cy="110"/>
            </a:xfrm>
            <a:custGeom>
              <a:avLst/>
              <a:gdLst>
                <a:gd name="T0" fmla="*/ 90 w 104"/>
                <a:gd name="T1" fmla="*/ 32 h 110"/>
                <a:gd name="T2" fmla="*/ 104 w 104"/>
                <a:gd name="T3" fmla="*/ 52 h 110"/>
                <a:gd name="T4" fmla="*/ 104 w 104"/>
                <a:gd name="T5" fmla="*/ 58 h 110"/>
                <a:gd name="T6" fmla="*/ 100 w 104"/>
                <a:gd name="T7" fmla="*/ 62 h 110"/>
                <a:gd name="T8" fmla="*/ 92 w 104"/>
                <a:gd name="T9" fmla="*/ 70 h 110"/>
                <a:gd name="T10" fmla="*/ 88 w 104"/>
                <a:gd name="T11" fmla="*/ 74 h 110"/>
                <a:gd name="T12" fmla="*/ 84 w 104"/>
                <a:gd name="T13" fmla="*/ 76 h 110"/>
                <a:gd name="T14" fmla="*/ 72 w 104"/>
                <a:gd name="T15" fmla="*/ 90 h 110"/>
                <a:gd name="T16" fmla="*/ 66 w 104"/>
                <a:gd name="T17" fmla="*/ 96 h 110"/>
                <a:gd name="T18" fmla="*/ 64 w 104"/>
                <a:gd name="T19" fmla="*/ 100 h 110"/>
                <a:gd name="T20" fmla="*/ 60 w 104"/>
                <a:gd name="T21" fmla="*/ 104 h 110"/>
                <a:gd name="T22" fmla="*/ 54 w 104"/>
                <a:gd name="T23" fmla="*/ 110 h 110"/>
                <a:gd name="T24" fmla="*/ 50 w 104"/>
                <a:gd name="T25" fmla="*/ 110 h 110"/>
                <a:gd name="T26" fmla="*/ 48 w 104"/>
                <a:gd name="T27" fmla="*/ 106 h 110"/>
                <a:gd name="T28" fmla="*/ 34 w 104"/>
                <a:gd name="T29" fmla="*/ 94 h 110"/>
                <a:gd name="T30" fmla="*/ 26 w 104"/>
                <a:gd name="T31" fmla="*/ 86 h 110"/>
                <a:gd name="T32" fmla="*/ 14 w 104"/>
                <a:gd name="T33" fmla="*/ 78 h 110"/>
                <a:gd name="T34" fmla="*/ 10 w 104"/>
                <a:gd name="T35" fmla="*/ 68 h 110"/>
                <a:gd name="T36" fmla="*/ 8 w 104"/>
                <a:gd name="T37" fmla="*/ 66 h 110"/>
                <a:gd name="T38" fmla="*/ 4 w 104"/>
                <a:gd name="T39" fmla="*/ 64 h 110"/>
                <a:gd name="T40" fmla="*/ 0 w 104"/>
                <a:gd name="T41" fmla="*/ 58 h 110"/>
                <a:gd name="T42" fmla="*/ 2 w 104"/>
                <a:gd name="T43" fmla="*/ 52 h 110"/>
                <a:gd name="T44" fmla="*/ 6 w 104"/>
                <a:gd name="T45" fmla="*/ 48 h 110"/>
                <a:gd name="T46" fmla="*/ 8 w 104"/>
                <a:gd name="T47" fmla="*/ 42 h 110"/>
                <a:gd name="T48" fmla="*/ 14 w 104"/>
                <a:gd name="T49" fmla="*/ 32 h 110"/>
                <a:gd name="T50" fmla="*/ 32 w 104"/>
                <a:gd name="T51" fmla="*/ 12 h 110"/>
                <a:gd name="T52" fmla="*/ 44 w 104"/>
                <a:gd name="T53" fmla="*/ 0 h 110"/>
                <a:gd name="T54" fmla="*/ 48 w 104"/>
                <a:gd name="T55" fmla="*/ 0 h 110"/>
                <a:gd name="T56" fmla="*/ 52 w 104"/>
                <a:gd name="T57" fmla="*/ 2 h 110"/>
                <a:gd name="T58" fmla="*/ 58 w 104"/>
                <a:gd name="T59" fmla="*/ 8 h 110"/>
                <a:gd name="T60" fmla="*/ 70 w 104"/>
                <a:gd name="T61" fmla="*/ 20 h 110"/>
                <a:gd name="T62" fmla="*/ 84 w 104"/>
                <a:gd name="T63" fmla="*/ 28 h 110"/>
                <a:gd name="T64" fmla="*/ 90 w 104"/>
                <a:gd name="T65" fmla="*/ 3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4" h="110">
                  <a:moveTo>
                    <a:pt x="90" y="32"/>
                  </a:moveTo>
                  <a:lnTo>
                    <a:pt x="90" y="32"/>
                  </a:lnTo>
                  <a:lnTo>
                    <a:pt x="100" y="44"/>
                  </a:lnTo>
                  <a:lnTo>
                    <a:pt x="104" y="52"/>
                  </a:lnTo>
                  <a:lnTo>
                    <a:pt x="104" y="56"/>
                  </a:lnTo>
                  <a:lnTo>
                    <a:pt x="104" y="58"/>
                  </a:lnTo>
                  <a:lnTo>
                    <a:pt x="104" y="58"/>
                  </a:lnTo>
                  <a:lnTo>
                    <a:pt x="100" y="62"/>
                  </a:lnTo>
                  <a:lnTo>
                    <a:pt x="100" y="62"/>
                  </a:lnTo>
                  <a:lnTo>
                    <a:pt x="92" y="70"/>
                  </a:lnTo>
                  <a:lnTo>
                    <a:pt x="92" y="70"/>
                  </a:lnTo>
                  <a:lnTo>
                    <a:pt x="88" y="74"/>
                  </a:lnTo>
                  <a:lnTo>
                    <a:pt x="88" y="74"/>
                  </a:lnTo>
                  <a:lnTo>
                    <a:pt x="84" y="76"/>
                  </a:lnTo>
                  <a:lnTo>
                    <a:pt x="84" y="76"/>
                  </a:lnTo>
                  <a:lnTo>
                    <a:pt x="72" y="90"/>
                  </a:lnTo>
                  <a:lnTo>
                    <a:pt x="72" y="90"/>
                  </a:lnTo>
                  <a:lnTo>
                    <a:pt x="66" y="96"/>
                  </a:lnTo>
                  <a:lnTo>
                    <a:pt x="66" y="96"/>
                  </a:lnTo>
                  <a:lnTo>
                    <a:pt x="64" y="100"/>
                  </a:lnTo>
                  <a:lnTo>
                    <a:pt x="60" y="104"/>
                  </a:lnTo>
                  <a:lnTo>
                    <a:pt x="60" y="104"/>
                  </a:lnTo>
                  <a:lnTo>
                    <a:pt x="56" y="108"/>
                  </a:lnTo>
                  <a:lnTo>
                    <a:pt x="54" y="110"/>
                  </a:lnTo>
                  <a:lnTo>
                    <a:pt x="50" y="110"/>
                  </a:lnTo>
                  <a:lnTo>
                    <a:pt x="50" y="110"/>
                  </a:lnTo>
                  <a:lnTo>
                    <a:pt x="48" y="106"/>
                  </a:lnTo>
                  <a:lnTo>
                    <a:pt x="48" y="106"/>
                  </a:lnTo>
                  <a:lnTo>
                    <a:pt x="34" y="94"/>
                  </a:lnTo>
                  <a:lnTo>
                    <a:pt x="34" y="94"/>
                  </a:lnTo>
                  <a:lnTo>
                    <a:pt x="26" y="86"/>
                  </a:lnTo>
                  <a:lnTo>
                    <a:pt x="26" y="86"/>
                  </a:lnTo>
                  <a:lnTo>
                    <a:pt x="20" y="82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0" y="68"/>
                  </a:lnTo>
                  <a:lnTo>
                    <a:pt x="10" y="68"/>
                  </a:lnTo>
                  <a:lnTo>
                    <a:pt x="8" y="66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6" y="48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4" y="32"/>
                  </a:lnTo>
                  <a:lnTo>
                    <a:pt x="14" y="32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40" y="4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76" y="26"/>
                  </a:lnTo>
                  <a:lnTo>
                    <a:pt x="84" y="28"/>
                  </a:lnTo>
                  <a:lnTo>
                    <a:pt x="84" y="28"/>
                  </a:lnTo>
                  <a:lnTo>
                    <a:pt x="90" y="32"/>
                  </a:lnTo>
                  <a:lnTo>
                    <a:pt x="90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5" name="Freeform 37"/>
            <p:cNvSpPr>
              <a:spLocks/>
            </p:cNvSpPr>
            <p:nvPr userDrawn="1"/>
          </p:nvSpPr>
          <p:spPr bwMode="auto">
            <a:xfrm>
              <a:off x="3317" y="3708"/>
              <a:ext cx="104" cy="116"/>
            </a:xfrm>
            <a:custGeom>
              <a:avLst/>
              <a:gdLst>
                <a:gd name="T0" fmla="*/ 100 w 104"/>
                <a:gd name="T1" fmla="*/ 46 h 116"/>
                <a:gd name="T2" fmla="*/ 102 w 104"/>
                <a:gd name="T3" fmla="*/ 48 h 116"/>
                <a:gd name="T4" fmla="*/ 104 w 104"/>
                <a:gd name="T5" fmla="*/ 54 h 116"/>
                <a:gd name="T6" fmla="*/ 104 w 104"/>
                <a:gd name="T7" fmla="*/ 60 h 116"/>
                <a:gd name="T8" fmla="*/ 102 w 104"/>
                <a:gd name="T9" fmla="*/ 66 h 116"/>
                <a:gd name="T10" fmla="*/ 96 w 104"/>
                <a:gd name="T11" fmla="*/ 74 h 116"/>
                <a:gd name="T12" fmla="*/ 90 w 104"/>
                <a:gd name="T13" fmla="*/ 82 h 116"/>
                <a:gd name="T14" fmla="*/ 88 w 104"/>
                <a:gd name="T15" fmla="*/ 84 h 116"/>
                <a:gd name="T16" fmla="*/ 84 w 104"/>
                <a:gd name="T17" fmla="*/ 88 h 116"/>
                <a:gd name="T18" fmla="*/ 78 w 104"/>
                <a:gd name="T19" fmla="*/ 96 h 116"/>
                <a:gd name="T20" fmla="*/ 68 w 104"/>
                <a:gd name="T21" fmla="*/ 106 h 116"/>
                <a:gd name="T22" fmla="*/ 64 w 104"/>
                <a:gd name="T23" fmla="*/ 108 h 116"/>
                <a:gd name="T24" fmla="*/ 60 w 104"/>
                <a:gd name="T25" fmla="*/ 112 h 116"/>
                <a:gd name="T26" fmla="*/ 54 w 104"/>
                <a:gd name="T27" fmla="*/ 116 h 116"/>
                <a:gd name="T28" fmla="*/ 50 w 104"/>
                <a:gd name="T29" fmla="*/ 116 h 116"/>
                <a:gd name="T30" fmla="*/ 42 w 104"/>
                <a:gd name="T31" fmla="*/ 112 h 116"/>
                <a:gd name="T32" fmla="*/ 32 w 104"/>
                <a:gd name="T33" fmla="*/ 102 h 116"/>
                <a:gd name="T34" fmla="*/ 28 w 104"/>
                <a:gd name="T35" fmla="*/ 96 h 116"/>
                <a:gd name="T36" fmla="*/ 22 w 104"/>
                <a:gd name="T37" fmla="*/ 90 h 116"/>
                <a:gd name="T38" fmla="*/ 18 w 104"/>
                <a:gd name="T39" fmla="*/ 86 h 116"/>
                <a:gd name="T40" fmla="*/ 12 w 104"/>
                <a:gd name="T41" fmla="*/ 80 h 116"/>
                <a:gd name="T42" fmla="*/ 2 w 104"/>
                <a:gd name="T43" fmla="*/ 72 h 116"/>
                <a:gd name="T44" fmla="*/ 0 w 104"/>
                <a:gd name="T45" fmla="*/ 68 h 116"/>
                <a:gd name="T46" fmla="*/ 2 w 104"/>
                <a:gd name="T47" fmla="*/ 62 h 116"/>
                <a:gd name="T48" fmla="*/ 0 w 104"/>
                <a:gd name="T49" fmla="*/ 56 h 116"/>
                <a:gd name="T50" fmla="*/ 2 w 104"/>
                <a:gd name="T51" fmla="*/ 52 h 116"/>
                <a:gd name="T52" fmla="*/ 6 w 104"/>
                <a:gd name="T53" fmla="*/ 46 h 116"/>
                <a:gd name="T54" fmla="*/ 12 w 104"/>
                <a:gd name="T55" fmla="*/ 40 h 116"/>
                <a:gd name="T56" fmla="*/ 16 w 104"/>
                <a:gd name="T57" fmla="*/ 34 h 116"/>
                <a:gd name="T58" fmla="*/ 24 w 104"/>
                <a:gd name="T59" fmla="*/ 28 h 116"/>
                <a:gd name="T60" fmla="*/ 30 w 104"/>
                <a:gd name="T61" fmla="*/ 22 h 116"/>
                <a:gd name="T62" fmla="*/ 34 w 104"/>
                <a:gd name="T63" fmla="*/ 18 h 116"/>
                <a:gd name="T64" fmla="*/ 40 w 104"/>
                <a:gd name="T65" fmla="*/ 12 h 116"/>
                <a:gd name="T66" fmla="*/ 46 w 104"/>
                <a:gd name="T67" fmla="*/ 6 h 116"/>
                <a:gd name="T68" fmla="*/ 52 w 104"/>
                <a:gd name="T69" fmla="*/ 0 h 116"/>
                <a:gd name="T70" fmla="*/ 56 w 104"/>
                <a:gd name="T71" fmla="*/ 2 h 116"/>
                <a:gd name="T72" fmla="*/ 68 w 104"/>
                <a:gd name="T73" fmla="*/ 14 h 116"/>
                <a:gd name="T74" fmla="*/ 74 w 104"/>
                <a:gd name="T75" fmla="*/ 22 h 116"/>
                <a:gd name="T76" fmla="*/ 82 w 104"/>
                <a:gd name="T77" fmla="*/ 28 h 116"/>
                <a:gd name="T78" fmla="*/ 90 w 104"/>
                <a:gd name="T79" fmla="*/ 36 h 116"/>
                <a:gd name="T80" fmla="*/ 96 w 104"/>
                <a:gd name="T81" fmla="*/ 42 h 116"/>
                <a:gd name="T82" fmla="*/ 100 w 104"/>
                <a:gd name="T83" fmla="*/ 4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4" h="116">
                  <a:moveTo>
                    <a:pt x="100" y="46"/>
                  </a:moveTo>
                  <a:lnTo>
                    <a:pt x="100" y="46"/>
                  </a:lnTo>
                  <a:lnTo>
                    <a:pt x="102" y="48"/>
                  </a:lnTo>
                  <a:lnTo>
                    <a:pt x="102" y="48"/>
                  </a:lnTo>
                  <a:lnTo>
                    <a:pt x="104" y="54"/>
                  </a:lnTo>
                  <a:lnTo>
                    <a:pt x="104" y="54"/>
                  </a:lnTo>
                  <a:lnTo>
                    <a:pt x="104" y="56"/>
                  </a:lnTo>
                  <a:lnTo>
                    <a:pt x="104" y="60"/>
                  </a:lnTo>
                  <a:lnTo>
                    <a:pt x="104" y="60"/>
                  </a:lnTo>
                  <a:lnTo>
                    <a:pt x="102" y="66"/>
                  </a:lnTo>
                  <a:lnTo>
                    <a:pt x="96" y="74"/>
                  </a:lnTo>
                  <a:lnTo>
                    <a:pt x="96" y="74"/>
                  </a:lnTo>
                  <a:lnTo>
                    <a:pt x="94" y="78"/>
                  </a:lnTo>
                  <a:lnTo>
                    <a:pt x="90" y="82"/>
                  </a:lnTo>
                  <a:lnTo>
                    <a:pt x="90" y="82"/>
                  </a:lnTo>
                  <a:lnTo>
                    <a:pt x="88" y="84"/>
                  </a:lnTo>
                  <a:lnTo>
                    <a:pt x="88" y="84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8" y="96"/>
                  </a:lnTo>
                  <a:lnTo>
                    <a:pt x="78" y="96"/>
                  </a:lnTo>
                  <a:lnTo>
                    <a:pt x="68" y="106"/>
                  </a:lnTo>
                  <a:lnTo>
                    <a:pt x="68" y="106"/>
                  </a:lnTo>
                  <a:lnTo>
                    <a:pt x="64" y="108"/>
                  </a:lnTo>
                  <a:lnTo>
                    <a:pt x="60" y="112"/>
                  </a:lnTo>
                  <a:lnTo>
                    <a:pt x="60" y="112"/>
                  </a:lnTo>
                  <a:lnTo>
                    <a:pt x="56" y="114"/>
                  </a:lnTo>
                  <a:lnTo>
                    <a:pt x="54" y="116"/>
                  </a:lnTo>
                  <a:lnTo>
                    <a:pt x="50" y="116"/>
                  </a:lnTo>
                  <a:lnTo>
                    <a:pt x="50" y="116"/>
                  </a:lnTo>
                  <a:lnTo>
                    <a:pt x="46" y="114"/>
                  </a:lnTo>
                  <a:lnTo>
                    <a:pt x="42" y="112"/>
                  </a:lnTo>
                  <a:lnTo>
                    <a:pt x="42" y="112"/>
                  </a:lnTo>
                  <a:lnTo>
                    <a:pt x="32" y="102"/>
                  </a:lnTo>
                  <a:lnTo>
                    <a:pt x="32" y="102"/>
                  </a:lnTo>
                  <a:lnTo>
                    <a:pt x="28" y="96"/>
                  </a:lnTo>
                  <a:lnTo>
                    <a:pt x="22" y="90"/>
                  </a:lnTo>
                  <a:lnTo>
                    <a:pt x="22" y="90"/>
                  </a:lnTo>
                  <a:lnTo>
                    <a:pt x="18" y="86"/>
                  </a:lnTo>
                  <a:lnTo>
                    <a:pt x="18" y="86"/>
                  </a:lnTo>
                  <a:lnTo>
                    <a:pt x="12" y="80"/>
                  </a:lnTo>
                  <a:lnTo>
                    <a:pt x="12" y="80"/>
                  </a:lnTo>
                  <a:lnTo>
                    <a:pt x="4" y="76"/>
                  </a:lnTo>
                  <a:lnTo>
                    <a:pt x="2" y="72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4"/>
                  </a:lnTo>
                  <a:lnTo>
                    <a:pt x="2" y="52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6" y="34"/>
                  </a:lnTo>
                  <a:lnTo>
                    <a:pt x="16" y="34"/>
                  </a:lnTo>
                  <a:lnTo>
                    <a:pt x="24" y="28"/>
                  </a:lnTo>
                  <a:lnTo>
                    <a:pt x="24" y="28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34" y="18"/>
                  </a:lnTo>
                  <a:lnTo>
                    <a:pt x="34" y="18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50" y="2"/>
                  </a:lnTo>
                  <a:lnTo>
                    <a:pt x="52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62" y="8"/>
                  </a:lnTo>
                  <a:lnTo>
                    <a:pt x="68" y="14"/>
                  </a:lnTo>
                  <a:lnTo>
                    <a:pt x="68" y="14"/>
                  </a:lnTo>
                  <a:lnTo>
                    <a:pt x="74" y="22"/>
                  </a:lnTo>
                  <a:lnTo>
                    <a:pt x="82" y="28"/>
                  </a:lnTo>
                  <a:lnTo>
                    <a:pt x="82" y="28"/>
                  </a:lnTo>
                  <a:lnTo>
                    <a:pt x="86" y="32"/>
                  </a:lnTo>
                  <a:lnTo>
                    <a:pt x="90" y="36"/>
                  </a:lnTo>
                  <a:lnTo>
                    <a:pt x="90" y="36"/>
                  </a:lnTo>
                  <a:lnTo>
                    <a:pt x="96" y="42"/>
                  </a:lnTo>
                  <a:lnTo>
                    <a:pt x="96" y="42"/>
                  </a:lnTo>
                  <a:lnTo>
                    <a:pt x="100" y="46"/>
                  </a:lnTo>
                  <a:lnTo>
                    <a:pt x="100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6" name="Freeform 38"/>
            <p:cNvSpPr>
              <a:spLocks noEditPoints="1"/>
            </p:cNvSpPr>
            <p:nvPr userDrawn="1"/>
          </p:nvSpPr>
          <p:spPr bwMode="auto">
            <a:xfrm>
              <a:off x="3317" y="3578"/>
              <a:ext cx="106" cy="116"/>
            </a:xfrm>
            <a:custGeom>
              <a:avLst/>
              <a:gdLst>
                <a:gd name="T0" fmla="*/ 4 w 106"/>
                <a:gd name="T1" fmla="*/ 52 h 116"/>
                <a:gd name="T2" fmla="*/ 16 w 106"/>
                <a:gd name="T3" fmla="*/ 38 h 116"/>
                <a:gd name="T4" fmla="*/ 34 w 106"/>
                <a:gd name="T5" fmla="*/ 16 h 116"/>
                <a:gd name="T6" fmla="*/ 40 w 106"/>
                <a:gd name="T7" fmla="*/ 8 h 116"/>
                <a:gd name="T8" fmla="*/ 44 w 106"/>
                <a:gd name="T9" fmla="*/ 4 h 116"/>
                <a:gd name="T10" fmla="*/ 46 w 106"/>
                <a:gd name="T11" fmla="*/ 0 h 116"/>
                <a:gd name="T12" fmla="*/ 54 w 106"/>
                <a:gd name="T13" fmla="*/ 0 h 116"/>
                <a:gd name="T14" fmla="*/ 58 w 106"/>
                <a:gd name="T15" fmla="*/ 2 h 116"/>
                <a:gd name="T16" fmla="*/ 64 w 106"/>
                <a:gd name="T17" fmla="*/ 6 h 116"/>
                <a:gd name="T18" fmla="*/ 68 w 106"/>
                <a:gd name="T19" fmla="*/ 12 h 116"/>
                <a:gd name="T20" fmla="*/ 76 w 106"/>
                <a:gd name="T21" fmla="*/ 22 h 116"/>
                <a:gd name="T22" fmla="*/ 86 w 106"/>
                <a:gd name="T23" fmla="*/ 34 h 116"/>
                <a:gd name="T24" fmla="*/ 100 w 106"/>
                <a:gd name="T25" fmla="*/ 46 h 116"/>
                <a:gd name="T26" fmla="*/ 106 w 106"/>
                <a:gd name="T27" fmla="*/ 58 h 116"/>
                <a:gd name="T28" fmla="*/ 106 w 106"/>
                <a:gd name="T29" fmla="*/ 62 h 116"/>
                <a:gd name="T30" fmla="*/ 96 w 106"/>
                <a:gd name="T31" fmla="*/ 74 h 116"/>
                <a:gd name="T32" fmla="*/ 88 w 106"/>
                <a:gd name="T33" fmla="*/ 80 h 116"/>
                <a:gd name="T34" fmla="*/ 80 w 106"/>
                <a:gd name="T35" fmla="*/ 86 h 116"/>
                <a:gd name="T36" fmla="*/ 72 w 106"/>
                <a:gd name="T37" fmla="*/ 98 h 116"/>
                <a:gd name="T38" fmla="*/ 64 w 106"/>
                <a:gd name="T39" fmla="*/ 108 h 116"/>
                <a:gd name="T40" fmla="*/ 60 w 106"/>
                <a:gd name="T41" fmla="*/ 114 h 116"/>
                <a:gd name="T42" fmla="*/ 54 w 106"/>
                <a:gd name="T43" fmla="*/ 116 h 116"/>
                <a:gd name="T44" fmla="*/ 48 w 106"/>
                <a:gd name="T45" fmla="*/ 116 h 116"/>
                <a:gd name="T46" fmla="*/ 42 w 106"/>
                <a:gd name="T47" fmla="*/ 114 h 116"/>
                <a:gd name="T48" fmla="*/ 38 w 106"/>
                <a:gd name="T49" fmla="*/ 108 h 116"/>
                <a:gd name="T50" fmla="*/ 26 w 106"/>
                <a:gd name="T51" fmla="*/ 98 h 116"/>
                <a:gd name="T52" fmla="*/ 22 w 106"/>
                <a:gd name="T53" fmla="*/ 92 h 116"/>
                <a:gd name="T54" fmla="*/ 16 w 106"/>
                <a:gd name="T55" fmla="*/ 86 h 116"/>
                <a:gd name="T56" fmla="*/ 8 w 106"/>
                <a:gd name="T57" fmla="*/ 74 h 116"/>
                <a:gd name="T58" fmla="*/ 2 w 106"/>
                <a:gd name="T59" fmla="*/ 66 h 116"/>
                <a:gd name="T60" fmla="*/ 0 w 106"/>
                <a:gd name="T61" fmla="*/ 62 h 116"/>
                <a:gd name="T62" fmla="*/ 4 w 106"/>
                <a:gd name="T63" fmla="*/ 52 h 116"/>
                <a:gd name="T64" fmla="*/ 42 w 106"/>
                <a:gd name="T65" fmla="*/ 32 h 116"/>
                <a:gd name="T66" fmla="*/ 36 w 106"/>
                <a:gd name="T67" fmla="*/ 38 h 116"/>
                <a:gd name="T68" fmla="*/ 28 w 106"/>
                <a:gd name="T69" fmla="*/ 48 h 116"/>
                <a:gd name="T70" fmla="*/ 26 w 106"/>
                <a:gd name="T71" fmla="*/ 54 h 116"/>
                <a:gd name="T72" fmla="*/ 26 w 106"/>
                <a:gd name="T73" fmla="*/ 58 h 116"/>
                <a:gd name="T74" fmla="*/ 30 w 106"/>
                <a:gd name="T75" fmla="*/ 70 h 116"/>
                <a:gd name="T76" fmla="*/ 38 w 106"/>
                <a:gd name="T77" fmla="*/ 80 h 116"/>
                <a:gd name="T78" fmla="*/ 42 w 106"/>
                <a:gd name="T79" fmla="*/ 84 h 116"/>
                <a:gd name="T80" fmla="*/ 48 w 106"/>
                <a:gd name="T81" fmla="*/ 86 h 116"/>
                <a:gd name="T82" fmla="*/ 54 w 106"/>
                <a:gd name="T83" fmla="*/ 84 h 116"/>
                <a:gd name="T84" fmla="*/ 58 w 106"/>
                <a:gd name="T85" fmla="*/ 80 h 116"/>
                <a:gd name="T86" fmla="*/ 64 w 106"/>
                <a:gd name="T87" fmla="*/ 72 h 116"/>
                <a:gd name="T88" fmla="*/ 72 w 106"/>
                <a:gd name="T89" fmla="*/ 68 h 116"/>
                <a:gd name="T90" fmla="*/ 82 w 106"/>
                <a:gd name="T91" fmla="*/ 60 h 116"/>
                <a:gd name="T92" fmla="*/ 72 w 106"/>
                <a:gd name="T93" fmla="*/ 50 h 116"/>
                <a:gd name="T94" fmla="*/ 66 w 106"/>
                <a:gd name="T95" fmla="*/ 40 h 116"/>
                <a:gd name="T96" fmla="*/ 62 w 106"/>
                <a:gd name="T97" fmla="*/ 38 h 116"/>
                <a:gd name="T98" fmla="*/ 58 w 106"/>
                <a:gd name="T99" fmla="*/ 34 h 116"/>
                <a:gd name="T100" fmla="*/ 54 w 106"/>
                <a:gd name="T101" fmla="*/ 28 h 116"/>
                <a:gd name="T102" fmla="*/ 52 w 106"/>
                <a:gd name="T103" fmla="*/ 26 h 116"/>
                <a:gd name="T104" fmla="*/ 50 w 106"/>
                <a:gd name="T105" fmla="*/ 24 h 116"/>
                <a:gd name="T106" fmla="*/ 44 w 106"/>
                <a:gd name="T107" fmla="*/ 30 h 116"/>
                <a:gd name="T108" fmla="*/ 42 w 106"/>
                <a:gd name="T109" fmla="*/ 3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6" h="116">
                  <a:moveTo>
                    <a:pt x="4" y="52"/>
                  </a:moveTo>
                  <a:lnTo>
                    <a:pt x="4" y="52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26" y="28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4" y="4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64" y="6"/>
                  </a:lnTo>
                  <a:lnTo>
                    <a:pt x="68" y="12"/>
                  </a:lnTo>
                  <a:lnTo>
                    <a:pt x="68" y="12"/>
                  </a:lnTo>
                  <a:lnTo>
                    <a:pt x="76" y="22"/>
                  </a:lnTo>
                  <a:lnTo>
                    <a:pt x="76" y="22"/>
                  </a:lnTo>
                  <a:lnTo>
                    <a:pt x="86" y="34"/>
                  </a:lnTo>
                  <a:lnTo>
                    <a:pt x="86" y="34"/>
                  </a:lnTo>
                  <a:lnTo>
                    <a:pt x="100" y="46"/>
                  </a:lnTo>
                  <a:lnTo>
                    <a:pt x="100" y="46"/>
                  </a:lnTo>
                  <a:lnTo>
                    <a:pt x="106" y="54"/>
                  </a:lnTo>
                  <a:lnTo>
                    <a:pt x="106" y="58"/>
                  </a:lnTo>
                  <a:lnTo>
                    <a:pt x="106" y="62"/>
                  </a:lnTo>
                  <a:lnTo>
                    <a:pt x="106" y="62"/>
                  </a:lnTo>
                  <a:lnTo>
                    <a:pt x="102" y="68"/>
                  </a:lnTo>
                  <a:lnTo>
                    <a:pt x="96" y="74"/>
                  </a:lnTo>
                  <a:lnTo>
                    <a:pt x="96" y="74"/>
                  </a:lnTo>
                  <a:lnTo>
                    <a:pt x="88" y="80"/>
                  </a:lnTo>
                  <a:lnTo>
                    <a:pt x="80" y="86"/>
                  </a:lnTo>
                  <a:lnTo>
                    <a:pt x="80" y="86"/>
                  </a:lnTo>
                  <a:lnTo>
                    <a:pt x="72" y="98"/>
                  </a:lnTo>
                  <a:lnTo>
                    <a:pt x="72" y="98"/>
                  </a:lnTo>
                  <a:lnTo>
                    <a:pt x="64" y="108"/>
                  </a:lnTo>
                  <a:lnTo>
                    <a:pt x="64" y="108"/>
                  </a:lnTo>
                  <a:lnTo>
                    <a:pt x="62" y="112"/>
                  </a:lnTo>
                  <a:lnTo>
                    <a:pt x="60" y="114"/>
                  </a:lnTo>
                  <a:lnTo>
                    <a:pt x="60" y="114"/>
                  </a:lnTo>
                  <a:lnTo>
                    <a:pt x="54" y="116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4" y="114"/>
                  </a:lnTo>
                  <a:lnTo>
                    <a:pt x="42" y="114"/>
                  </a:lnTo>
                  <a:lnTo>
                    <a:pt x="42" y="114"/>
                  </a:lnTo>
                  <a:lnTo>
                    <a:pt x="38" y="108"/>
                  </a:lnTo>
                  <a:lnTo>
                    <a:pt x="38" y="108"/>
                  </a:lnTo>
                  <a:lnTo>
                    <a:pt x="26" y="98"/>
                  </a:lnTo>
                  <a:lnTo>
                    <a:pt x="26" y="98"/>
                  </a:lnTo>
                  <a:lnTo>
                    <a:pt x="22" y="92"/>
                  </a:lnTo>
                  <a:lnTo>
                    <a:pt x="16" y="86"/>
                  </a:lnTo>
                  <a:lnTo>
                    <a:pt x="16" y="86"/>
                  </a:lnTo>
                  <a:lnTo>
                    <a:pt x="8" y="74"/>
                  </a:lnTo>
                  <a:lnTo>
                    <a:pt x="8" y="74"/>
                  </a:lnTo>
                  <a:lnTo>
                    <a:pt x="4" y="68"/>
                  </a:lnTo>
                  <a:lnTo>
                    <a:pt x="2" y="66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56"/>
                  </a:lnTo>
                  <a:lnTo>
                    <a:pt x="4" y="52"/>
                  </a:lnTo>
                  <a:lnTo>
                    <a:pt x="4" y="52"/>
                  </a:lnTo>
                  <a:close/>
                  <a:moveTo>
                    <a:pt x="42" y="32"/>
                  </a:moveTo>
                  <a:lnTo>
                    <a:pt x="42" y="32"/>
                  </a:lnTo>
                  <a:lnTo>
                    <a:pt x="36" y="38"/>
                  </a:lnTo>
                  <a:lnTo>
                    <a:pt x="36" y="38"/>
                  </a:lnTo>
                  <a:lnTo>
                    <a:pt x="28" y="48"/>
                  </a:lnTo>
                  <a:lnTo>
                    <a:pt x="28" y="48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58"/>
                  </a:lnTo>
                  <a:lnTo>
                    <a:pt x="26" y="62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8" y="80"/>
                  </a:lnTo>
                  <a:lnTo>
                    <a:pt x="38" y="80"/>
                  </a:lnTo>
                  <a:lnTo>
                    <a:pt x="42" y="84"/>
                  </a:lnTo>
                  <a:lnTo>
                    <a:pt x="48" y="86"/>
                  </a:lnTo>
                  <a:lnTo>
                    <a:pt x="48" y="86"/>
                  </a:lnTo>
                  <a:lnTo>
                    <a:pt x="52" y="86"/>
                  </a:lnTo>
                  <a:lnTo>
                    <a:pt x="54" y="84"/>
                  </a:lnTo>
                  <a:lnTo>
                    <a:pt x="58" y="80"/>
                  </a:lnTo>
                  <a:lnTo>
                    <a:pt x="58" y="80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82" y="60"/>
                  </a:lnTo>
                  <a:lnTo>
                    <a:pt x="82" y="60"/>
                  </a:lnTo>
                  <a:lnTo>
                    <a:pt x="76" y="56"/>
                  </a:lnTo>
                  <a:lnTo>
                    <a:pt x="72" y="50"/>
                  </a:lnTo>
                  <a:lnTo>
                    <a:pt x="72" y="50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38"/>
                  </a:lnTo>
                  <a:lnTo>
                    <a:pt x="62" y="38"/>
                  </a:lnTo>
                  <a:lnTo>
                    <a:pt x="58" y="34"/>
                  </a:lnTo>
                  <a:lnTo>
                    <a:pt x="58" y="34"/>
                  </a:lnTo>
                  <a:lnTo>
                    <a:pt x="54" y="28"/>
                  </a:lnTo>
                  <a:lnTo>
                    <a:pt x="54" y="28"/>
                  </a:lnTo>
                  <a:lnTo>
                    <a:pt x="52" y="26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42" y="32"/>
                  </a:lnTo>
                  <a:lnTo>
                    <a:pt x="42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7" name="Freeform 39"/>
            <p:cNvSpPr>
              <a:spLocks noEditPoints="1"/>
            </p:cNvSpPr>
            <p:nvPr userDrawn="1"/>
          </p:nvSpPr>
          <p:spPr bwMode="auto">
            <a:xfrm>
              <a:off x="3313" y="3328"/>
              <a:ext cx="106" cy="106"/>
            </a:xfrm>
            <a:custGeom>
              <a:avLst/>
              <a:gdLst>
                <a:gd name="T0" fmla="*/ 104 w 106"/>
                <a:gd name="T1" fmla="*/ 42 h 106"/>
                <a:gd name="T2" fmla="*/ 106 w 106"/>
                <a:gd name="T3" fmla="*/ 42 h 106"/>
                <a:gd name="T4" fmla="*/ 106 w 106"/>
                <a:gd name="T5" fmla="*/ 52 h 106"/>
                <a:gd name="T6" fmla="*/ 88 w 106"/>
                <a:gd name="T7" fmla="*/ 68 h 106"/>
                <a:gd name="T8" fmla="*/ 84 w 106"/>
                <a:gd name="T9" fmla="*/ 74 h 106"/>
                <a:gd name="T10" fmla="*/ 76 w 106"/>
                <a:gd name="T11" fmla="*/ 84 h 106"/>
                <a:gd name="T12" fmla="*/ 68 w 106"/>
                <a:gd name="T13" fmla="*/ 96 h 106"/>
                <a:gd name="T14" fmla="*/ 66 w 106"/>
                <a:gd name="T15" fmla="*/ 102 h 106"/>
                <a:gd name="T16" fmla="*/ 62 w 106"/>
                <a:gd name="T17" fmla="*/ 106 h 106"/>
                <a:gd name="T18" fmla="*/ 54 w 106"/>
                <a:gd name="T19" fmla="*/ 104 h 106"/>
                <a:gd name="T20" fmla="*/ 46 w 106"/>
                <a:gd name="T21" fmla="*/ 98 h 106"/>
                <a:gd name="T22" fmla="*/ 30 w 106"/>
                <a:gd name="T23" fmla="*/ 90 h 106"/>
                <a:gd name="T24" fmla="*/ 16 w 106"/>
                <a:gd name="T25" fmla="*/ 78 h 106"/>
                <a:gd name="T26" fmla="*/ 2 w 106"/>
                <a:gd name="T27" fmla="*/ 64 h 106"/>
                <a:gd name="T28" fmla="*/ 2 w 106"/>
                <a:gd name="T29" fmla="*/ 58 h 106"/>
                <a:gd name="T30" fmla="*/ 4 w 106"/>
                <a:gd name="T31" fmla="*/ 56 h 106"/>
                <a:gd name="T32" fmla="*/ 6 w 106"/>
                <a:gd name="T33" fmla="*/ 54 h 106"/>
                <a:gd name="T34" fmla="*/ 12 w 106"/>
                <a:gd name="T35" fmla="*/ 46 h 106"/>
                <a:gd name="T36" fmla="*/ 22 w 106"/>
                <a:gd name="T37" fmla="*/ 30 h 106"/>
                <a:gd name="T38" fmla="*/ 36 w 106"/>
                <a:gd name="T39" fmla="*/ 16 h 106"/>
                <a:gd name="T40" fmla="*/ 44 w 106"/>
                <a:gd name="T41" fmla="*/ 6 h 106"/>
                <a:gd name="T42" fmla="*/ 46 w 106"/>
                <a:gd name="T43" fmla="*/ 2 h 106"/>
                <a:gd name="T44" fmla="*/ 52 w 106"/>
                <a:gd name="T45" fmla="*/ 2 h 106"/>
                <a:gd name="T46" fmla="*/ 58 w 106"/>
                <a:gd name="T47" fmla="*/ 4 h 106"/>
                <a:gd name="T48" fmla="*/ 78 w 106"/>
                <a:gd name="T49" fmla="*/ 20 h 106"/>
                <a:gd name="T50" fmla="*/ 90 w 106"/>
                <a:gd name="T51" fmla="*/ 32 h 106"/>
                <a:gd name="T52" fmla="*/ 92 w 106"/>
                <a:gd name="T53" fmla="*/ 34 h 106"/>
                <a:gd name="T54" fmla="*/ 90 w 106"/>
                <a:gd name="T55" fmla="*/ 38 h 106"/>
                <a:gd name="T56" fmla="*/ 94 w 106"/>
                <a:gd name="T57" fmla="*/ 40 h 106"/>
                <a:gd name="T58" fmla="*/ 102 w 106"/>
                <a:gd name="T59" fmla="*/ 40 h 106"/>
                <a:gd name="T60" fmla="*/ 104 w 106"/>
                <a:gd name="T61" fmla="*/ 42 h 106"/>
                <a:gd name="T62" fmla="*/ 60 w 106"/>
                <a:gd name="T63" fmla="*/ 28 h 106"/>
                <a:gd name="T64" fmla="*/ 54 w 106"/>
                <a:gd name="T65" fmla="*/ 22 h 106"/>
                <a:gd name="T66" fmla="*/ 52 w 106"/>
                <a:gd name="T67" fmla="*/ 22 h 106"/>
                <a:gd name="T68" fmla="*/ 38 w 106"/>
                <a:gd name="T69" fmla="*/ 32 h 106"/>
                <a:gd name="T70" fmla="*/ 32 w 106"/>
                <a:gd name="T71" fmla="*/ 40 h 106"/>
                <a:gd name="T72" fmla="*/ 22 w 106"/>
                <a:gd name="T73" fmla="*/ 54 h 106"/>
                <a:gd name="T74" fmla="*/ 20 w 106"/>
                <a:gd name="T75" fmla="*/ 60 h 106"/>
                <a:gd name="T76" fmla="*/ 22 w 106"/>
                <a:gd name="T77" fmla="*/ 62 h 106"/>
                <a:gd name="T78" fmla="*/ 46 w 106"/>
                <a:gd name="T79" fmla="*/ 84 h 106"/>
                <a:gd name="T80" fmla="*/ 52 w 106"/>
                <a:gd name="T81" fmla="*/ 86 h 106"/>
                <a:gd name="T82" fmla="*/ 56 w 106"/>
                <a:gd name="T83" fmla="*/ 88 h 106"/>
                <a:gd name="T84" fmla="*/ 62 w 106"/>
                <a:gd name="T85" fmla="*/ 84 h 106"/>
                <a:gd name="T86" fmla="*/ 78 w 106"/>
                <a:gd name="T87" fmla="*/ 60 h 106"/>
                <a:gd name="T88" fmla="*/ 82 w 106"/>
                <a:gd name="T89" fmla="*/ 54 h 106"/>
                <a:gd name="T90" fmla="*/ 86 w 106"/>
                <a:gd name="T91" fmla="*/ 48 h 106"/>
                <a:gd name="T92" fmla="*/ 82 w 106"/>
                <a:gd name="T93" fmla="*/ 46 h 106"/>
                <a:gd name="T94" fmla="*/ 72 w 106"/>
                <a:gd name="T95" fmla="*/ 34 h 106"/>
                <a:gd name="T96" fmla="*/ 66 w 106"/>
                <a:gd name="T97" fmla="*/ 32 h 106"/>
                <a:gd name="T98" fmla="*/ 62 w 106"/>
                <a:gd name="T99" fmla="*/ 28 h 106"/>
                <a:gd name="T100" fmla="*/ 60 w 106"/>
                <a:gd name="T101" fmla="*/ 2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6" h="106">
                  <a:moveTo>
                    <a:pt x="104" y="42"/>
                  </a:moveTo>
                  <a:lnTo>
                    <a:pt x="104" y="42"/>
                  </a:lnTo>
                  <a:lnTo>
                    <a:pt x="106" y="42"/>
                  </a:lnTo>
                  <a:lnTo>
                    <a:pt x="106" y="42"/>
                  </a:lnTo>
                  <a:lnTo>
                    <a:pt x="106" y="46"/>
                  </a:lnTo>
                  <a:lnTo>
                    <a:pt x="106" y="52"/>
                  </a:lnTo>
                  <a:lnTo>
                    <a:pt x="106" y="52"/>
                  </a:lnTo>
                  <a:lnTo>
                    <a:pt x="88" y="68"/>
                  </a:lnTo>
                  <a:lnTo>
                    <a:pt x="88" y="68"/>
                  </a:lnTo>
                  <a:lnTo>
                    <a:pt x="84" y="74"/>
                  </a:lnTo>
                  <a:lnTo>
                    <a:pt x="84" y="74"/>
                  </a:lnTo>
                  <a:lnTo>
                    <a:pt x="76" y="84"/>
                  </a:lnTo>
                  <a:lnTo>
                    <a:pt x="76" y="84"/>
                  </a:lnTo>
                  <a:lnTo>
                    <a:pt x="68" y="96"/>
                  </a:lnTo>
                  <a:lnTo>
                    <a:pt x="68" y="96"/>
                  </a:lnTo>
                  <a:lnTo>
                    <a:pt x="66" y="102"/>
                  </a:lnTo>
                  <a:lnTo>
                    <a:pt x="62" y="106"/>
                  </a:lnTo>
                  <a:lnTo>
                    <a:pt x="62" y="106"/>
                  </a:lnTo>
                  <a:lnTo>
                    <a:pt x="58" y="106"/>
                  </a:lnTo>
                  <a:lnTo>
                    <a:pt x="54" y="104"/>
                  </a:lnTo>
                  <a:lnTo>
                    <a:pt x="46" y="98"/>
                  </a:lnTo>
                  <a:lnTo>
                    <a:pt x="46" y="98"/>
                  </a:lnTo>
                  <a:lnTo>
                    <a:pt x="30" y="90"/>
                  </a:lnTo>
                  <a:lnTo>
                    <a:pt x="30" y="90"/>
                  </a:lnTo>
                  <a:lnTo>
                    <a:pt x="16" y="78"/>
                  </a:lnTo>
                  <a:lnTo>
                    <a:pt x="16" y="78"/>
                  </a:lnTo>
                  <a:lnTo>
                    <a:pt x="6" y="70"/>
                  </a:lnTo>
                  <a:lnTo>
                    <a:pt x="2" y="64"/>
                  </a:lnTo>
                  <a:lnTo>
                    <a:pt x="0" y="62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4" y="56"/>
                  </a:lnTo>
                  <a:lnTo>
                    <a:pt x="6" y="54"/>
                  </a:lnTo>
                  <a:lnTo>
                    <a:pt x="6" y="54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22" y="30"/>
                  </a:lnTo>
                  <a:lnTo>
                    <a:pt x="22" y="30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40" y="10"/>
                  </a:lnTo>
                  <a:lnTo>
                    <a:pt x="44" y="6"/>
                  </a:lnTo>
                  <a:lnTo>
                    <a:pt x="46" y="2"/>
                  </a:lnTo>
                  <a:lnTo>
                    <a:pt x="46" y="2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78" y="20"/>
                  </a:lnTo>
                  <a:lnTo>
                    <a:pt x="78" y="20"/>
                  </a:lnTo>
                  <a:lnTo>
                    <a:pt x="84" y="26"/>
                  </a:lnTo>
                  <a:lnTo>
                    <a:pt x="90" y="32"/>
                  </a:lnTo>
                  <a:lnTo>
                    <a:pt x="90" y="32"/>
                  </a:lnTo>
                  <a:lnTo>
                    <a:pt x="92" y="34"/>
                  </a:lnTo>
                  <a:lnTo>
                    <a:pt x="92" y="34"/>
                  </a:lnTo>
                  <a:lnTo>
                    <a:pt x="90" y="38"/>
                  </a:lnTo>
                  <a:lnTo>
                    <a:pt x="90" y="38"/>
                  </a:lnTo>
                  <a:lnTo>
                    <a:pt x="94" y="40"/>
                  </a:lnTo>
                  <a:lnTo>
                    <a:pt x="98" y="40"/>
                  </a:lnTo>
                  <a:lnTo>
                    <a:pt x="102" y="40"/>
                  </a:lnTo>
                  <a:lnTo>
                    <a:pt x="104" y="42"/>
                  </a:lnTo>
                  <a:lnTo>
                    <a:pt x="104" y="42"/>
                  </a:lnTo>
                  <a:close/>
                  <a:moveTo>
                    <a:pt x="60" y="28"/>
                  </a:moveTo>
                  <a:lnTo>
                    <a:pt x="60" y="28"/>
                  </a:lnTo>
                  <a:lnTo>
                    <a:pt x="56" y="22"/>
                  </a:lnTo>
                  <a:lnTo>
                    <a:pt x="54" y="22"/>
                  </a:lnTo>
                  <a:lnTo>
                    <a:pt x="52" y="22"/>
                  </a:lnTo>
                  <a:lnTo>
                    <a:pt x="52" y="2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32" y="40"/>
                  </a:lnTo>
                  <a:lnTo>
                    <a:pt x="32" y="40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0" y="58"/>
                  </a:lnTo>
                  <a:lnTo>
                    <a:pt x="20" y="60"/>
                  </a:lnTo>
                  <a:lnTo>
                    <a:pt x="22" y="62"/>
                  </a:lnTo>
                  <a:lnTo>
                    <a:pt x="22" y="62"/>
                  </a:lnTo>
                  <a:lnTo>
                    <a:pt x="34" y="72"/>
                  </a:lnTo>
                  <a:lnTo>
                    <a:pt x="46" y="84"/>
                  </a:lnTo>
                  <a:lnTo>
                    <a:pt x="46" y="84"/>
                  </a:lnTo>
                  <a:lnTo>
                    <a:pt x="52" y="86"/>
                  </a:lnTo>
                  <a:lnTo>
                    <a:pt x="56" y="88"/>
                  </a:lnTo>
                  <a:lnTo>
                    <a:pt x="56" y="88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70" y="7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82" y="54"/>
                  </a:lnTo>
                  <a:lnTo>
                    <a:pt x="86" y="48"/>
                  </a:lnTo>
                  <a:lnTo>
                    <a:pt x="86" y="48"/>
                  </a:lnTo>
                  <a:lnTo>
                    <a:pt x="82" y="46"/>
                  </a:lnTo>
                  <a:lnTo>
                    <a:pt x="82" y="46"/>
                  </a:lnTo>
                  <a:lnTo>
                    <a:pt x="78" y="40"/>
                  </a:lnTo>
                  <a:lnTo>
                    <a:pt x="72" y="34"/>
                  </a:lnTo>
                  <a:lnTo>
                    <a:pt x="72" y="34"/>
                  </a:lnTo>
                  <a:lnTo>
                    <a:pt x="66" y="32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0" y="28"/>
                  </a:lnTo>
                  <a:lnTo>
                    <a:pt x="60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8" name="Freeform 40"/>
            <p:cNvSpPr>
              <a:spLocks/>
            </p:cNvSpPr>
            <p:nvPr userDrawn="1"/>
          </p:nvSpPr>
          <p:spPr bwMode="auto">
            <a:xfrm>
              <a:off x="3313" y="3454"/>
              <a:ext cx="104" cy="100"/>
            </a:xfrm>
            <a:custGeom>
              <a:avLst/>
              <a:gdLst>
                <a:gd name="T0" fmla="*/ 104 w 104"/>
                <a:gd name="T1" fmla="*/ 38 h 100"/>
                <a:gd name="T2" fmla="*/ 104 w 104"/>
                <a:gd name="T3" fmla="*/ 46 h 100"/>
                <a:gd name="T4" fmla="*/ 104 w 104"/>
                <a:gd name="T5" fmla="*/ 52 h 100"/>
                <a:gd name="T6" fmla="*/ 100 w 104"/>
                <a:gd name="T7" fmla="*/ 56 h 100"/>
                <a:gd name="T8" fmla="*/ 96 w 104"/>
                <a:gd name="T9" fmla="*/ 58 h 100"/>
                <a:gd name="T10" fmla="*/ 92 w 104"/>
                <a:gd name="T11" fmla="*/ 64 h 100"/>
                <a:gd name="T12" fmla="*/ 86 w 104"/>
                <a:gd name="T13" fmla="*/ 72 h 100"/>
                <a:gd name="T14" fmla="*/ 82 w 104"/>
                <a:gd name="T15" fmla="*/ 76 h 100"/>
                <a:gd name="T16" fmla="*/ 76 w 104"/>
                <a:gd name="T17" fmla="*/ 82 h 100"/>
                <a:gd name="T18" fmla="*/ 66 w 104"/>
                <a:gd name="T19" fmla="*/ 90 h 100"/>
                <a:gd name="T20" fmla="*/ 60 w 104"/>
                <a:gd name="T21" fmla="*/ 96 h 100"/>
                <a:gd name="T22" fmla="*/ 56 w 104"/>
                <a:gd name="T23" fmla="*/ 100 h 100"/>
                <a:gd name="T24" fmla="*/ 50 w 104"/>
                <a:gd name="T25" fmla="*/ 100 h 100"/>
                <a:gd name="T26" fmla="*/ 46 w 104"/>
                <a:gd name="T27" fmla="*/ 98 h 100"/>
                <a:gd name="T28" fmla="*/ 36 w 104"/>
                <a:gd name="T29" fmla="*/ 92 h 100"/>
                <a:gd name="T30" fmla="*/ 26 w 104"/>
                <a:gd name="T31" fmla="*/ 84 h 100"/>
                <a:gd name="T32" fmla="*/ 12 w 104"/>
                <a:gd name="T33" fmla="*/ 70 h 100"/>
                <a:gd name="T34" fmla="*/ 10 w 104"/>
                <a:gd name="T35" fmla="*/ 68 h 100"/>
                <a:gd name="T36" fmla="*/ 8 w 104"/>
                <a:gd name="T37" fmla="*/ 66 h 100"/>
                <a:gd name="T38" fmla="*/ 4 w 104"/>
                <a:gd name="T39" fmla="*/ 58 h 100"/>
                <a:gd name="T40" fmla="*/ 2 w 104"/>
                <a:gd name="T41" fmla="*/ 56 h 100"/>
                <a:gd name="T42" fmla="*/ 2 w 104"/>
                <a:gd name="T43" fmla="*/ 48 h 100"/>
                <a:gd name="T44" fmla="*/ 8 w 104"/>
                <a:gd name="T45" fmla="*/ 40 h 100"/>
                <a:gd name="T46" fmla="*/ 16 w 104"/>
                <a:gd name="T47" fmla="*/ 30 h 100"/>
                <a:gd name="T48" fmla="*/ 26 w 104"/>
                <a:gd name="T49" fmla="*/ 20 h 100"/>
                <a:gd name="T50" fmla="*/ 46 w 104"/>
                <a:gd name="T51" fmla="*/ 4 h 100"/>
                <a:gd name="T52" fmla="*/ 50 w 104"/>
                <a:gd name="T53" fmla="*/ 0 h 100"/>
                <a:gd name="T54" fmla="*/ 54 w 104"/>
                <a:gd name="T55" fmla="*/ 2 h 100"/>
                <a:gd name="T56" fmla="*/ 58 w 104"/>
                <a:gd name="T57" fmla="*/ 6 h 100"/>
                <a:gd name="T58" fmla="*/ 64 w 104"/>
                <a:gd name="T59" fmla="*/ 12 h 100"/>
                <a:gd name="T60" fmla="*/ 70 w 104"/>
                <a:gd name="T61" fmla="*/ 18 h 100"/>
                <a:gd name="T62" fmla="*/ 84 w 104"/>
                <a:gd name="T63" fmla="*/ 30 h 100"/>
                <a:gd name="T64" fmla="*/ 94 w 104"/>
                <a:gd name="T65" fmla="*/ 36 h 100"/>
                <a:gd name="T66" fmla="*/ 104 w 104"/>
                <a:gd name="T67" fmla="*/ 3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100">
                  <a:moveTo>
                    <a:pt x="104" y="38"/>
                  </a:moveTo>
                  <a:lnTo>
                    <a:pt x="104" y="38"/>
                  </a:lnTo>
                  <a:lnTo>
                    <a:pt x="104" y="42"/>
                  </a:lnTo>
                  <a:lnTo>
                    <a:pt x="104" y="46"/>
                  </a:lnTo>
                  <a:lnTo>
                    <a:pt x="104" y="46"/>
                  </a:lnTo>
                  <a:lnTo>
                    <a:pt x="104" y="52"/>
                  </a:lnTo>
                  <a:lnTo>
                    <a:pt x="104" y="52"/>
                  </a:lnTo>
                  <a:lnTo>
                    <a:pt x="100" y="56"/>
                  </a:lnTo>
                  <a:lnTo>
                    <a:pt x="96" y="58"/>
                  </a:lnTo>
                  <a:lnTo>
                    <a:pt x="96" y="58"/>
                  </a:lnTo>
                  <a:lnTo>
                    <a:pt x="94" y="62"/>
                  </a:lnTo>
                  <a:lnTo>
                    <a:pt x="92" y="64"/>
                  </a:lnTo>
                  <a:lnTo>
                    <a:pt x="92" y="64"/>
                  </a:lnTo>
                  <a:lnTo>
                    <a:pt x="86" y="72"/>
                  </a:lnTo>
                  <a:lnTo>
                    <a:pt x="86" y="72"/>
                  </a:lnTo>
                  <a:lnTo>
                    <a:pt x="82" y="76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66" y="90"/>
                  </a:lnTo>
                  <a:lnTo>
                    <a:pt x="66" y="90"/>
                  </a:lnTo>
                  <a:lnTo>
                    <a:pt x="60" y="96"/>
                  </a:lnTo>
                  <a:lnTo>
                    <a:pt x="60" y="96"/>
                  </a:lnTo>
                  <a:lnTo>
                    <a:pt x="58" y="98"/>
                  </a:lnTo>
                  <a:lnTo>
                    <a:pt x="56" y="100"/>
                  </a:lnTo>
                  <a:lnTo>
                    <a:pt x="56" y="100"/>
                  </a:lnTo>
                  <a:lnTo>
                    <a:pt x="50" y="100"/>
                  </a:lnTo>
                  <a:lnTo>
                    <a:pt x="50" y="100"/>
                  </a:lnTo>
                  <a:lnTo>
                    <a:pt x="46" y="98"/>
                  </a:lnTo>
                  <a:lnTo>
                    <a:pt x="46" y="98"/>
                  </a:lnTo>
                  <a:lnTo>
                    <a:pt x="36" y="92"/>
                  </a:lnTo>
                  <a:lnTo>
                    <a:pt x="26" y="84"/>
                  </a:lnTo>
                  <a:lnTo>
                    <a:pt x="26" y="84"/>
                  </a:lnTo>
                  <a:lnTo>
                    <a:pt x="20" y="76"/>
                  </a:lnTo>
                  <a:lnTo>
                    <a:pt x="12" y="70"/>
                  </a:lnTo>
                  <a:lnTo>
                    <a:pt x="12" y="70"/>
                  </a:lnTo>
                  <a:lnTo>
                    <a:pt x="10" y="68"/>
                  </a:lnTo>
                  <a:lnTo>
                    <a:pt x="8" y="66"/>
                  </a:lnTo>
                  <a:lnTo>
                    <a:pt x="8" y="66"/>
                  </a:lnTo>
                  <a:lnTo>
                    <a:pt x="4" y="58"/>
                  </a:lnTo>
                  <a:lnTo>
                    <a:pt x="4" y="58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8" y="40"/>
                  </a:lnTo>
                  <a:lnTo>
                    <a:pt x="8" y="40"/>
                  </a:lnTo>
                  <a:lnTo>
                    <a:pt x="16" y="30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46" y="4"/>
                  </a:lnTo>
                  <a:lnTo>
                    <a:pt x="46" y="4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64" y="12"/>
                  </a:lnTo>
                  <a:lnTo>
                    <a:pt x="64" y="12"/>
                  </a:lnTo>
                  <a:lnTo>
                    <a:pt x="70" y="18"/>
                  </a:lnTo>
                  <a:lnTo>
                    <a:pt x="70" y="18"/>
                  </a:lnTo>
                  <a:lnTo>
                    <a:pt x="84" y="30"/>
                  </a:lnTo>
                  <a:lnTo>
                    <a:pt x="84" y="30"/>
                  </a:lnTo>
                  <a:lnTo>
                    <a:pt x="94" y="36"/>
                  </a:lnTo>
                  <a:lnTo>
                    <a:pt x="94" y="36"/>
                  </a:lnTo>
                  <a:lnTo>
                    <a:pt x="98" y="36"/>
                  </a:lnTo>
                  <a:lnTo>
                    <a:pt x="104" y="38"/>
                  </a:lnTo>
                  <a:lnTo>
                    <a:pt x="104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89" name="Freeform 41"/>
            <p:cNvSpPr>
              <a:spLocks noEditPoints="1"/>
            </p:cNvSpPr>
            <p:nvPr userDrawn="1"/>
          </p:nvSpPr>
          <p:spPr bwMode="auto">
            <a:xfrm>
              <a:off x="3315" y="4370"/>
              <a:ext cx="102" cy="104"/>
            </a:xfrm>
            <a:custGeom>
              <a:avLst/>
              <a:gdLst>
                <a:gd name="T0" fmla="*/ 100 w 102"/>
                <a:gd name="T1" fmla="*/ 40 h 104"/>
                <a:gd name="T2" fmla="*/ 102 w 102"/>
                <a:gd name="T3" fmla="*/ 42 h 104"/>
                <a:gd name="T4" fmla="*/ 102 w 102"/>
                <a:gd name="T5" fmla="*/ 48 h 104"/>
                <a:gd name="T6" fmla="*/ 100 w 102"/>
                <a:gd name="T7" fmla="*/ 52 h 104"/>
                <a:gd name="T8" fmla="*/ 92 w 102"/>
                <a:gd name="T9" fmla="*/ 62 h 104"/>
                <a:gd name="T10" fmla="*/ 84 w 102"/>
                <a:gd name="T11" fmla="*/ 72 h 104"/>
                <a:gd name="T12" fmla="*/ 70 w 102"/>
                <a:gd name="T13" fmla="*/ 92 h 104"/>
                <a:gd name="T14" fmla="*/ 64 w 102"/>
                <a:gd name="T15" fmla="*/ 98 h 104"/>
                <a:gd name="T16" fmla="*/ 58 w 102"/>
                <a:gd name="T17" fmla="*/ 104 h 104"/>
                <a:gd name="T18" fmla="*/ 50 w 102"/>
                <a:gd name="T19" fmla="*/ 102 h 104"/>
                <a:gd name="T20" fmla="*/ 42 w 102"/>
                <a:gd name="T21" fmla="*/ 98 h 104"/>
                <a:gd name="T22" fmla="*/ 30 w 102"/>
                <a:gd name="T23" fmla="*/ 88 h 104"/>
                <a:gd name="T24" fmla="*/ 14 w 102"/>
                <a:gd name="T25" fmla="*/ 74 h 104"/>
                <a:gd name="T26" fmla="*/ 6 w 102"/>
                <a:gd name="T27" fmla="*/ 68 h 104"/>
                <a:gd name="T28" fmla="*/ 2 w 102"/>
                <a:gd name="T29" fmla="*/ 64 h 104"/>
                <a:gd name="T30" fmla="*/ 2 w 102"/>
                <a:gd name="T31" fmla="*/ 54 h 104"/>
                <a:gd name="T32" fmla="*/ 6 w 102"/>
                <a:gd name="T33" fmla="*/ 46 h 104"/>
                <a:gd name="T34" fmla="*/ 18 w 102"/>
                <a:gd name="T35" fmla="*/ 28 h 104"/>
                <a:gd name="T36" fmla="*/ 48 w 102"/>
                <a:gd name="T37" fmla="*/ 0 h 104"/>
                <a:gd name="T38" fmla="*/ 52 w 102"/>
                <a:gd name="T39" fmla="*/ 0 h 104"/>
                <a:gd name="T40" fmla="*/ 56 w 102"/>
                <a:gd name="T41" fmla="*/ 2 h 104"/>
                <a:gd name="T42" fmla="*/ 64 w 102"/>
                <a:gd name="T43" fmla="*/ 8 h 104"/>
                <a:gd name="T44" fmla="*/ 70 w 102"/>
                <a:gd name="T45" fmla="*/ 12 h 104"/>
                <a:gd name="T46" fmla="*/ 76 w 102"/>
                <a:gd name="T47" fmla="*/ 18 h 104"/>
                <a:gd name="T48" fmla="*/ 86 w 102"/>
                <a:gd name="T49" fmla="*/ 26 h 104"/>
                <a:gd name="T50" fmla="*/ 98 w 102"/>
                <a:gd name="T51" fmla="*/ 38 h 104"/>
                <a:gd name="T52" fmla="*/ 100 w 102"/>
                <a:gd name="T53" fmla="*/ 40 h 104"/>
                <a:gd name="T54" fmla="*/ 54 w 102"/>
                <a:gd name="T55" fmla="*/ 30 h 104"/>
                <a:gd name="T56" fmla="*/ 52 w 102"/>
                <a:gd name="T57" fmla="*/ 28 h 104"/>
                <a:gd name="T58" fmla="*/ 42 w 102"/>
                <a:gd name="T59" fmla="*/ 28 h 104"/>
                <a:gd name="T60" fmla="*/ 42 w 102"/>
                <a:gd name="T61" fmla="*/ 28 h 104"/>
                <a:gd name="T62" fmla="*/ 40 w 102"/>
                <a:gd name="T63" fmla="*/ 30 h 104"/>
                <a:gd name="T64" fmla="*/ 34 w 102"/>
                <a:gd name="T65" fmla="*/ 34 h 104"/>
                <a:gd name="T66" fmla="*/ 30 w 102"/>
                <a:gd name="T67" fmla="*/ 38 h 104"/>
                <a:gd name="T68" fmla="*/ 22 w 102"/>
                <a:gd name="T69" fmla="*/ 50 h 104"/>
                <a:gd name="T70" fmla="*/ 24 w 102"/>
                <a:gd name="T71" fmla="*/ 62 h 104"/>
                <a:gd name="T72" fmla="*/ 28 w 102"/>
                <a:gd name="T73" fmla="*/ 64 h 104"/>
                <a:gd name="T74" fmla="*/ 34 w 102"/>
                <a:gd name="T75" fmla="*/ 66 h 104"/>
                <a:gd name="T76" fmla="*/ 44 w 102"/>
                <a:gd name="T77" fmla="*/ 72 h 104"/>
                <a:gd name="T78" fmla="*/ 56 w 102"/>
                <a:gd name="T79" fmla="*/ 78 h 104"/>
                <a:gd name="T80" fmla="*/ 72 w 102"/>
                <a:gd name="T81" fmla="*/ 56 h 104"/>
                <a:gd name="T82" fmla="*/ 78 w 102"/>
                <a:gd name="T83" fmla="*/ 50 h 104"/>
                <a:gd name="T84" fmla="*/ 76 w 102"/>
                <a:gd name="T85" fmla="*/ 46 h 104"/>
                <a:gd name="T86" fmla="*/ 66 w 102"/>
                <a:gd name="T87" fmla="*/ 40 h 104"/>
                <a:gd name="T88" fmla="*/ 62 w 102"/>
                <a:gd name="T89" fmla="*/ 36 h 104"/>
                <a:gd name="T90" fmla="*/ 56 w 102"/>
                <a:gd name="T91" fmla="*/ 32 h 104"/>
                <a:gd name="T92" fmla="*/ 54 w 102"/>
                <a:gd name="T93" fmla="*/ 3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2" h="104">
                  <a:moveTo>
                    <a:pt x="100" y="40"/>
                  </a:moveTo>
                  <a:lnTo>
                    <a:pt x="100" y="40"/>
                  </a:lnTo>
                  <a:lnTo>
                    <a:pt x="102" y="42"/>
                  </a:lnTo>
                  <a:lnTo>
                    <a:pt x="102" y="42"/>
                  </a:lnTo>
                  <a:lnTo>
                    <a:pt x="102" y="46"/>
                  </a:lnTo>
                  <a:lnTo>
                    <a:pt x="102" y="48"/>
                  </a:lnTo>
                  <a:lnTo>
                    <a:pt x="100" y="52"/>
                  </a:lnTo>
                  <a:lnTo>
                    <a:pt x="100" y="52"/>
                  </a:lnTo>
                  <a:lnTo>
                    <a:pt x="96" y="58"/>
                  </a:lnTo>
                  <a:lnTo>
                    <a:pt x="92" y="62"/>
                  </a:lnTo>
                  <a:lnTo>
                    <a:pt x="92" y="62"/>
                  </a:lnTo>
                  <a:lnTo>
                    <a:pt x="84" y="72"/>
                  </a:lnTo>
                  <a:lnTo>
                    <a:pt x="84" y="72"/>
                  </a:lnTo>
                  <a:lnTo>
                    <a:pt x="70" y="92"/>
                  </a:lnTo>
                  <a:lnTo>
                    <a:pt x="70" y="92"/>
                  </a:lnTo>
                  <a:lnTo>
                    <a:pt x="64" y="98"/>
                  </a:lnTo>
                  <a:lnTo>
                    <a:pt x="58" y="104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2"/>
                  </a:lnTo>
                  <a:lnTo>
                    <a:pt x="42" y="98"/>
                  </a:lnTo>
                  <a:lnTo>
                    <a:pt x="42" y="98"/>
                  </a:lnTo>
                  <a:lnTo>
                    <a:pt x="30" y="88"/>
                  </a:lnTo>
                  <a:lnTo>
                    <a:pt x="30" y="88"/>
                  </a:lnTo>
                  <a:lnTo>
                    <a:pt x="14" y="74"/>
                  </a:lnTo>
                  <a:lnTo>
                    <a:pt x="14" y="74"/>
                  </a:lnTo>
                  <a:lnTo>
                    <a:pt x="6" y="68"/>
                  </a:lnTo>
                  <a:lnTo>
                    <a:pt x="6" y="68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6" y="46"/>
                  </a:lnTo>
                  <a:lnTo>
                    <a:pt x="6" y="46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32" y="14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6" y="18"/>
                  </a:lnTo>
                  <a:lnTo>
                    <a:pt x="76" y="18"/>
                  </a:lnTo>
                  <a:lnTo>
                    <a:pt x="86" y="26"/>
                  </a:lnTo>
                  <a:lnTo>
                    <a:pt x="86" y="26"/>
                  </a:lnTo>
                  <a:lnTo>
                    <a:pt x="92" y="32"/>
                  </a:lnTo>
                  <a:lnTo>
                    <a:pt x="98" y="38"/>
                  </a:lnTo>
                  <a:lnTo>
                    <a:pt x="98" y="38"/>
                  </a:lnTo>
                  <a:lnTo>
                    <a:pt x="100" y="40"/>
                  </a:lnTo>
                  <a:lnTo>
                    <a:pt x="100" y="40"/>
                  </a:lnTo>
                  <a:close/>
                  <a:moveTo>
                    <a:pt x="54" y="30"/>
                  </a:moveTo>
                  <a:lnTo>
                    <a:pt x="54" y="30"/>
                  </a:lnTo>
                  <a:lnTo>
                    <a:pt x="52" y="28"/>
                  </a:lnTo>
                  <a:lnTo>
                    <a:pt x="5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2" y="28"/>
                  </a:lnTo>
                  <a:lnTo>
                    <a:pt x="40" y="30"/>
                  </a:lnTo>
                  <a:lnTo>
                    <a:pt x="40" y="30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0" y="38"/>
                  </a:lnTo>
                  <a:lnTo>
                    <a:pt x="30" y="38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0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8" y="64"/>
                  </a:lnTo>
                  <a:lnTo>
                    <a:pt x="34" y="66"/>
                  </a:lnTo>
                  <a:lnTo>
                    <a:pt x="34" y="66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56" y="78"/>
                  </a:lnTo>
                  <a:lnTo>
                    <a:pt x="56" y="78"/>
                  </a:lnTo>
                  <a:lnTo>
                    <a:pt x="72" y="56"/>
                  </a:lnTo>
                  <a:lnTo>
                    <a:pt x="72" y="56"/>
                  </a:lnTo>
                  <a:lnTo>
                    <a:pt x="76" y="52"/>
                  </a:lnTo>
                  <a:lnTo>
                    <a:pt x="78" y="50"/>
                  </a:lnTo>
                  <a:lnTo>
                    <a:pt x="76" y="46"/>
                  </a:lnTo>
                  <a:lnTo>
                    <a:pt x="76" y="46"/>
                  </a:lnTo>
                  <a:lnTo>
                    <a:pt x="72" y="42"/>
                  </a:lnTo>
                  <a:lnTo>
                    <a:pt x="66" y="40"/>
                  </a:lnTo>
                  <a:lnTo>
                    <a:pt x="66" y="40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56" y="32"/>
                  </a:lnTo>
                  <a:lnTo>
                    <a:pt x="56" y="32"/>
                  </a:lnTo>
                  <a:lnTo>
                    <a:pt x="54" y="30"/>
                  </a:lnTo>
                  <a:lnTo>
                    <a:pt x="54" y="3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0" name="Freeform 42"/>
            <p:cNvSpPr>
              <a:spLocks/>
            </p:cNvSpPr>
            <p:nvPr userDrawn="1"/>
          </p:nvSpPr>
          <p:spPr bwMode="auto">
            <a:xfrm>
              <a:off x="3317" y="4502"/>
              <a:ext cx="106" cy="102"/>
            </a:xfrm>
            <a:custGeom>
              <a:avLst/>
              <a:gdLst>
                <a:gd name="T0" fmla="*/ 104 w 106"/>
                <a:gd name="T1" fmla="*/ 40 h 102"/>
                <a:gd name="T2" fmla="*/ 104 w 106"/>
                <a:gd name="T3" fmla="*/ 40 h 102"/>
                <a:gd name="T4" fmla="*/ 106 w 106"/>
                <a:gd name="T5" fmla="*/ 46 h 102"/>
                <a:gd name="T6" fmla="*/ 102 w 106"/>
                <a:gd name="T7" fmla="*/ 54 h 102"/>
                <a:gd name="T8" fmla="*/ 94 w 106"/>
                <a:gd name="T9" fmla="*/ 66 h 102"/>
                <a:gd name="T10" fmla="*/ 88 w 106"/>
                <a:gd name="T11" fmla="*/ 72 h 102"/>
                <a:gd name="T12" fmla="*/ 84 w 106"/>
                <a:gd name="T13" fmla="*/ 78 h 102"/>
                <a:gd name="T14" fmla="*/ 78 w 106"/>
                <a:gd name="T15" fmla="*/ 86 h 102"/>
                <a:gd name="T16" fmla="*/ 74 w 106"/>
                <a:gd name="T17" fmla="*/ 92 h 102"/>
                <a:gd name="T18" fmla="*/ 68 w 106"/>
                <a:gd name="T19" fmla="*/ 98 h 102"/>
                <a:gd name="T20" fmla="*/ 62 w 106"/>
                <a:gd name="T21" fmla="*/ 102 h 102"/>
                <a:gd name="T22" fmla="*/ 60 w 106"/>
                <a:gd name="T23" fmla="*/ 102 h 102"/>
                <a:gd name="T24" fmla="*/ 48 w 106"/>
                <a:gd name="T25" fmla="*/ 98 h 102"/>
                <a:gd name="T26" fmla="*/ 42 w 106"/>
                <a:gd name="T27" fmla="*/ 92 h 102"/>
                <a:gd name="T28" fmla="*/ 34 w 106"/>
                <a:gd name="T29" fmla="*/ 88 h 102"/>
                <a:gd name="T30" fmla="*/ 28 w 106"/>
                <a:gd name="T31" fmla="*/ 84 h 102"/>
                <a:gd name="T32" fmla="*/ 22 w 106"/>
                <a:gd name="T33" fmla="*/ 78 h 102"/>
                <a:gd name="T34" fmla="*/ 14 w 106"/>
                <a:gd name="T35" fmla="*/ 70 h 102"/>
                <a:gd name="T36" fmla="*/ 4 w 106"/>
                <a:gd name="T37" fmla="*/ 62 h 102"/>
                <a:gd name="T38" fmla="*/ 0 w 106"/>
                <a:gd name="T39" fmla="*/ 56 h 102"/>
                <a:gd name="T40" fmla="*/ 0 w 106"/>
                <a:gd name="T41" fmla="*/ 50 h 102"/>
                <a:gd name="T42" fmla="*/ 6 w 106"/>
                <a:gd name="T43" fmla="*/ 42 h 102"/>
                <a:gd name="T44" fmla="*/ 18 w 106"/>
                <a:gd name="T45" fmla="*/ 30 h 102"/>
                <a:gd name="T46" fmla="*/ 28 w 106"/>
                <a:gd name="T47" fmla="*/ 18 h 102"/>
                <a:gd name="T48" fmla="*/ 48 w 106"/>
                <a:gd name="T49" fmla="*/ 0 h 102"/>
                <a:gd name="T50" fmla="*/ 52 w 106"/>
                <a:gd name="T51" fmla="*/ 0 h 102"/>
                <a:gd name="T52" fmla="*/ 56 w 106"/>
                <a:gd name="T53" fmla="*/ 0 h 102"/>
                <a:gd name="T54" fmla="*/ 64 w 106"/>
                <a:gd name="T55" fmla="*/ 4 h 102"/>
                <a:gd name="T56" fmla="*/ 78 w 106"/>
                <a:gd name="T57" fmla="*/ 18 h 102"/>
                <a:gd name="T58" fmla="*/ 90 w 106"/>
                <a:gd name="T59" fmla="*/ 28 h 102"/>
                <a:gd name="T60" fmla="*/ 96 w 106"/>
                <a:gd name="T61" fmla="*/ 32 h 102"/>
                <a:gd name="T62" fmla="*/ 104 w 106"/>
                <a:gd name="T63" fmla="*/ 4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06" h="102">
                  <a:moveTo>
                    <a:pt x="104" y="40"/>
                  </a:moveTo>
                  <a:lnTo>
                    <a:pt x="104" y="40"/>
                  </a:lnTo>
                  <a:lnTo>
                    <a:pt x="104" y="40"/>
                  </a:lnTo>
                  <a:lnTo>
                    <a:pt x="104" y="40"/>
                  </a:lnTo>
                  <a:lnTo>
                    <a:pt x="106" y="44"/>
                  </a:lnTo>
                  <a:lnTo>
                    <a:pt x="106" y="46"/>
                  </a:lnTo>
                  <a:lnTo>
                    <a:pt x="102" y="54"/>
                  </a:lnTo>
                  <a:lnTo>
                    <a:pt x="102" y="54"/>
                  </a:lnTo>
                  <a:lnTo>
                    <a:pt x="98" y="60"/>
                  </a:lnTo>
                  <a:lnTo>
                    <a:pt x="94" y="66"/>
                  </a:lnTo>
                  <a:lnTo>
                    <a:pt x="94" y="66"/>
                  </a:lnTo>
                  <a:lnTo>
                    <a:pt x="88" y="72"/>
                  </a:lnTo>
                  <a:lnTo>
                    <a:pt x="84" y="78"/>
                  </a:lnTo>
                  <a:lnTo>
                    <a:pt x="84" y="78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74" y="92"/>
                  </a:lnTo>
                  <a:lnTo>
                    <a:pt x="74" y="92"/>
                  </a:lnTo>
                  <a:lnTo>
                    <a:pt x="68" y="98"/>
                  </a:lnTo>
                  <a:lnTo>
                    <a:pt x="68" y="98"/>
                  </a:lnTo>
                  <a:lnTo>
                    <a:pt x="64" y="100"/>
                  </a:lnTo>
                  <a:lnTo>
                    <a:pt x="62" y="102"/>
                  </a:lnTo>
                  <a:lnTo>
                    <a:pt x="60" y="102"/>
                  </a:lnTo>
                  <a:lnTo>
                    <a:pt x="60" y="102"/>
                  </a:lnTo>
                  <a:lnTo>
                    <a:pt x="54" y="100"/>
                  </a:lnTo>
                  <a:lnTo>
                    <a:pt x="48" y="98"/>
                  </a:lnTo>
                  <a:lnTo>
                    <a:pt x="48" y="98"/>
                  </a:lnTo>
                  <a:lnTo>
                    <a:pt x="42" y="92"/>
                  </a:lnTo>
                  <a:lnTo>
                    <a:pt x="34" y="88"/>
                  </a:lnTo>
                  <a:lnTo>
                    <a:pt x="34" y="88"/>
                  </a:lnTo>
                  <a:lnTo>
                    <a:pt x="32" y="86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22" y="78"/>
                  </a:lnTo>
                  <a:lnTo>
                    <a:pt x="22" y="78"/>
                  </a:lnTo>
                  <a:lnTo>
                    <a:pt x="14" y="70"/>
                  </a:lnTo>
                  <a:lnTo>
                    <a:pt x="14" y="70"/>
                  </a:lnTo>
                  <a:lnTo>
                    <a:pt x="4" y="62"/>
                  </a:lnTo>
                  <a:lnTo>
                    <a:pt x="4" y="62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6" y="42"/>
                  </a:lnTo>
                  <a:lnTo>
                    <a:pt x="6" y="42"/>
                  </a:lnTo>
                  <a:lnTo>
                    <a:pt x="18" y="30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38" y="8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78" y="18"/>
                  </a:lnTo>
                  <a:lnTo>
                    <a:pt x="78" y="18"/>
                  </a:lnTo>
                  <a:lnTo>
                    <a:pt x="84" y="24"/>
                  </a:lnTo>
                  <a:lnTo>
                    <a:pt x="90" y="28"/>
                  </a:lnTo>
                  <a:lnTo>
                    <a:pt x="90" y="28"/>
                  </a:lnTo>
                  <a:lnTo>
                    <a:pt x="96" y="32"/>
                  </a:lnTo>
                  <a:lnTo>
                    <a:pt x="96" y="32"/>
                  </a:lnTo>
                  <a:lnTo>
                    <a:pt x="104" y="40"/>
                  </a:lnTo>
                  <a:lnTo>
                    <a:pt x="10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393" name="Freeform 7">
            <a:extLst>
              <a:ext uri="{FF2B5EF4-FFF2-40B4-BE49-F238E27FC236}">
                <a16:creationId xmlns:a16="http://schemas.microsoft.com/office/drawing/2014/main" id="{02949210-C910-4C3E-87C7-2BB6A23DA5C0}"/>
              </a:ext>
            </a:extLst>
          </p:cNvPr>
          <p:cNvSpPr>
            <a:spLocks/>
          </p:cNvSpPr>
          <p:nvPr/>
        </p:nvSpPr>
        <p:spPr bwMode="auto">
          <a:xfrm>
            <a:off x="105872" y="4632323"/>
            <a:ext cx="5029712" cy="2872096"/>
          </a:xfrm>
          <a:custGeom>
            <a:avLst/>
            <a:gdLst>
              <a:gd name="T0" fmla="*/ 2962 w 2962"/>
              <a:gd name="T1" fmla="*/ 1388 h 1467"/>
              <a:gd name="T2" fmla="*/ 2962 w 2962"/>
              <a:gd name="T3" fmla="*/ 1388 h 1467"/>
              <a:gd name="T4" fmla="*/ 2960 w 2962"/>
              <a:gd name="T5" fmla="*/ 1404 h 1467"/>
              <a:gd name="T6" fmla="*/ 2956 w 2962"/>
              <a:gd name="T7" fmla="*/ 1418 h 1467"/>
              <a:gd name="T8" fmla="*/ 2948 w 2962"/>
              <a:gd name="T9" fmla="*/ 1432 h 1467"/>
              <a:gd name="T10" fmla="*/ 2938 w 2962"/>
              <a:gd name="T11" fmla="*/ 1444 h 1467"/>
              <a:gd name="T12" fmla="*/ 2927 w 2962"/>
              <a:gd name="T13" fmla="*/ 1453 h 1467"/>
              <a:gd name="T14" fmla="*/ 2913 w 2962"/>
              <a:gd name="T15" fmla="*/ 1461 h 1467"/>
              <a:gd name="T16" fmla="*/ 2899 w 2962"/>
              <a:gd name="T17" fmla="*/ 1465 h 1467"/>
              <a:gd name="T18" fmla="*/ 2883 w 2962"/>
              <a:gd name="T19" fmla="*/ 1467 h 1467"/>
              <a:gd name="T20" fmla="*/ 79 w 2962"/>
              <a:gd name="T21" fmla="*/ 1467 h 1467"/>
              <a:gd name="T22" fmla="*/ 79 w 2962"/>
              <a:gd name="T23" fmla="*/ 1467 h 1467"/>
              <a:gd name="T24" fmla="*/ 63 w 2962"/>
              <a:gd name="T25" fmla="*/ 1465 h 1467"/>
              <a:gd name="T26" fmla="*/ 47 w 2962"/>
              <a:gd name="T27" fmla="*/ 1461 h 1467"/>
              <a:gd name="T28" fmla="*/ 34 w 2962"/>
              <a:gd name="T29" fmla="*/ 1453 h 1467"/>
              <a:gd name="T30" fmla="*/ 24 w 2962"/>
              <a:gd name="T31" fmla="*/ 1444 h 1467"/>
              <a:gd name="T32" fmla="*/ 14 w 2962"/>
              <a:gd name="T33" fmla="*/ 1432 h 1467"/>
              <a:gd name="T34" fmla="*/ 6 w 2962"/>
              <a:gd name="T35" fmla="*/ 1418 h 1467"/>
              <a:gd name="T36" fmla="*/ 2 w 2962"/>
              <a:gd name="T37" fmla="*/ 1404 h 1467"/>
              <a:gd name="T38" fmla="*/ 0 w 2962"/>
              <a:gd name="T39" fmla="*/ 1388 h 1467"/>
              <a:gd name="T40" fmla="*/ 0 w 2962"/>
              <a:gd name="T41" fmla="*/ 79 h 1467"/>
              <a:gd name="T42" fmla="*/ 0 w 2962"/>
              <a:gd name="T43" fmla="*/ 79 h 1467"/>
              <a:gd name="T44" fmla="*/ 2 w 2962"/>
              <a:gd name="T45" fmla="*/ 63 h 1467"/>
              <a:gd name="T46" fmla="*/ 6 w 2962"/>
              <a:gd name="T47" fmla="*/ 47 h 1467"/>
              <a:gd name="T48" fmla="*/ 14 w 2962"/>
              <a:gd name="T49" fmla="*/ 33 h 1467"/>
              <a:gd name="T50" fmla="*/ 24 w 2962"/>
              <a:gd name="T51" fmla="*/ 22 h 1467"/>
              <a:gd name="T52" fmla="*/ 34 w 2962"/>
              <a:gd name="T53" fmla="*/ 12 h 1467"/>
              <a:gd name="T54" fmla="*/ 47 w 2962"/>
              <a:gd name="T55" fmla="*/ 6 h 1467"/>
              <a:gd name="T56" fmla="*/ 63 w 2962"/>
              <a:gd name="T57" fmla="*/ 0 h 1467"/>
              <a:gd name="T58" fmla="*/ 79 w 2962"/>
              <a:gd name="T59" fmla="*/ 0 h 1467"/>
              <a:gd name="T60" fmla="*/ 2883 w 2962"/>
              <a:gd name="T61" fmla="*/ 0 h 1467"/>
              <a:gd name="T62" fmla="*/ 2883 w 2962"/>
              <a:gd name="T63" fmla="*/ 0 h 1467"/>
              <a:gd name="T64" fmla="*/ 2899 w 2962"/>
              <a:gd name="T65" fmla="*/ 0 h 1467"/>
              <a:gd name="T66" fmla="*/ 2913 w 2962"/>
              <a:gd name="T67" fmla="*/ 6 h 1467"/>
              <a:gd name="T68" fmla="*/ 2927 w 2962"/>
              <a:gd name="T69" fmla="*/ 12 h 1467"/>
              <a:gd name="T70" fmla="*/ 2938 w 2962"/>
              <a:gd name="T71" fmla="*/ 22 h 1467"/>
              <a:gd name="T72" fmla="*/ 2948 w 2962"/>
              <a:gd name="T73" fmla="*/ 33 h 1467"/>
              <a:gd name="T74" fmla="*/ 2956 w 2962"/>
              <a:gd name="T75" fmla="*/ 47 h 1467"/>
              <a:gd name="T76" fmla="*/ 2960 w 2962"/>
              <a:gd name="T77" fmla="*/ 63 h 1467"/>
              <a:gd name="T78" fmla="*/ 2962 w 2962"/>
              <a:gd name="T79" fmla="*/ 79 h 1467"/>
              <a:gd name="T80" fmla="*/ 2962 w 2962"/>
              <a:gd name="T81" fmla="*/ 1388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62" h="1467">
                <a:moveTo>
                  <a:pt x="2962" y="1388"/>
                </a:moveTo>
                <a:lnTo>
                  <a:pt x="2962" y="1388"/>
                </a:lnTo>
                <a:lnTo>
                  <a:pt x="2960" y="1404"/>
                </a:lnTo>
                <a:lnTo>
                  <a:pt x="2956" y="1418"/>
                </a:lnTo>
                <a:lnTo>
                  <a:pt x="2948" y="1432"/>
                </a:lnTo>
                <a:lnTo>
                  <a:pt x="2938" y="1444"/>
                </a:lnTo>
                <a:lnTo>
                  <a:pt x="2927" y="1453"/>
                </a:lnTo>
                <a:lnTo>
                  <a:pt x="2913" y="1461"/>
                </a:lnTo>
                <a:lnTo>
                  <a:pt x="2899" y="1465"/>
                </a:lnTo>
                <a:lnTo>
                  <a:pt x="2883" y="1467"/>
                </a:lnTo>
                <a:lnTo>
                  <a:pt x="79" y="1467"/>
                </a:lnTo>
                <a:lnTo>
                  <a:pt x="79" y="1467"/>
                </a:lnTo>
                <a:lnTo>
                  <a:pt x="63" y="1465"/>
                </a:lnTo>
                <a:lnTo>
                  <a:pt x="47" y="1461"/>
                </a:lnTo>
                <a:lnTo>
                  <a:pt x="34" y="1453"/>
                </a:lnTo>
                <a:lnTo>
                  <a:pt x="24" y="1444"/>
                </a:lnTo>
                <a:lnTo>
                  <a:pt x="14" y="1432"/>
                </a:lnTo>
                <a:lnTo>
                  <a:pt x="6" y="1418"/>
                </a:lnTo>
                <a:lnTo>
                  <a:pt x="2" y="1404"/>
                </a:lnTo>
                <a:lnTo>
                  <a:pt x="0" y="1388"/>
                </a:lnTo>
                <a:lnTo>
                  <a:pt x="0" y="79"/>
                </a:lnTo>
                <a:lnTo>
                  <a:pt x="0" y="79"/>
                </a:lnTo>
                <a:lnTo>
                  <a:pt x="2" y="63"/>
                </a:lnTo>
                <a:lnTo>
                  <a:pt x="6" y="47"/>
                </a:lnTo>
                <a:lnTo>
                  <a:pt x="14" y="33"/>
                </a:lnTo>
                <a:lnTo>
                  <a:pt x="24" y="22"/>
                </a:lnTo>
                <a:lnTo>
                  <a:pt x="34" y="12"/>
                </a:lnTo>
                <a:lnTo>
                  <a:pt x="47" y="6"/>
                </a:lnTo>
                <a:lnTo>
                  <a:pt x="63" y="0"/>
                </a:lnTo>
                <a:lnTo>
                  <a:pt x="79" y="0"/>
                </a:lnTo>
                <a:lnTo>
                  <a:pt x="2883" y="0"/>
                </a:lnTo>
                <a:lnTo>
                  <a:pt x="2883" y="0"/>
                </a:lnTo>
                <a:lnTo>
                  <a:pt x="2899" y="0"/>
                </a:lnTo>
                <a:lnTo>
                  <a:pt x="2913" y="6"/>
                </a:lnTo>
                <a:lnTo>
                  <a:pt x="2927" y="12"/>
                </a:lnTo>
                <a:lnTo>
                  <a:pt x="2938" y="22"/>
                </a:lnTo>
                <a:lnTo>
                  <a:pt x="2948" y="33"/>
                </a:lnTo>
                <a:lnTo>
                  <a:pt x="2956" y="47"/>
                </a:lnTo>
                <a:lnTo>
                  <a:pt x="2960" y="63"/>
                </a:lnTo>
                <a:lnTo>
                  <a:pt x="2962" y="79"/>
                </a:lnTo>
                <a:lnTo>
                  <a:pt x="2962" y="1388"/>
                </a:lnTo>
                <a:close/>
              </a:path>
            </a:pathLst>
          </a:custGeom>
          <a:noFill/>
          <a:ln w="3175">
            <a:solidFill>
              <a:schemeClr val="accent1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EA856CE-D442-4831-B28D-757C4F9C2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9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2057400"/>
            <a:ext cx="5207902" cy="2572048"/>
          </a:xfrm>
          <a:prstGeom prst="rect">
            <a:avLst/>
          </a:prstGeom>
        </p:spPr>
      </p:pic>
      <p:grpSp>
        <p:nvGrpSpPr>
          <p:cNvPr id="357" name="グループ化 356">
            <a:extLst>
              <a:ext uri="{FF2B5EF4-FFF2-40B4-BE49-F238E27FC236}">
                <a16:creationId xmlns:a16="http://schemas.microsoft.com/office/drawing/2014/main" id="{BF6805E7-0720-4385-A4B5-8644351C8AF9}"/>
              </a:ext>
            </a:extLst>
          </p:cNvPr>
          <p:cNvGrpSpPr/>
          <p:nvPr/>
        </p:nvGrpSpPr>
        <p:grpSpPr>
          <a:xfrm>
            <a:off x="5483913" y="141979"/>
            <a:ext cx="5087828" cy="2720247"/>
            <a:chOff x="5650705" y="4314823"/>
            <a:chExt cx="4721226" cy="1471613"/>
          </a:xfrm>
        </p:grpSpPr>
        <p:sp>
          <p:nvSpPr>
            <p:cNvPr id="391" name="Freeform 17">
              <a:extLst>
                <a:ext uri="{FF2B5EF4-FFF2-40B4-BE49-F238E27FC236}">
                  <a16:creationId xmlns:a16="http://schemas.microsoft.com/office/drawing/2014/main" id="{98D83AD3-58DE-43A5-ACFD-45FEE26BF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7768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4" name="Freeform 18">
              <a:extLst>
                <a:ext uri="{FF2B5EF4-FFF2-40B4-BE49-F238E27FC236}">
                  <a16:creationId xmlns:a16="http://schemas.microsoft.com/office/drawing/2014/main" id="{2067C144-3D92-4046-991B-9AEE628B5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7768" y="4314823"/>
              <a:ext cx="87313" cy="50800"/>
            </a:xfrm>
            <a:custGeom>
              <a:avLst/>
              <a:gdLst>
                <a:gd name="T0" fmla="*/ 29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29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29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5" name="Freeform 19">
              <a:extLst>
                <a:ext uri="{FF2B5EF4-FFF2-40B4-BE49-F238E27FC236}">
                  <a16:creationId xmlns:a16="http://schemas.microsoft.com/office/drawing/2014/main" id="{0019B42A-8B9A-48B4-B8A1-CCCCE4CF1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3343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6" name="Freeform 20">
              <a:extLst>
                <a:ext uri="{FF2B5EF4-FFF2-40B4-BE49-F238E27FC236}">
                  <a16:creationId xmlns:a16="http://schemas.microsoft.com/office/drawing/2014/main" id="{9D7C26F0-261E-42EE-9957-ABA5D7B81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5943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6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7" name="Freeform 21">
              <a:extLst>
                <a:ext uri="{FF2B5EF4-FFF2-40B4-BE49-F238E27FC236}">
                  <a16:creationId xmlns:a16="http://schemas.microsoft.com/office/drawing/2014/main" id="{30B72A27-6E13-4D41-996A-2D69331ED0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4693" y="4314823"/>
              <a:ext cx="88900" cy="50800"/>
            </a:xfrm>
            <a:custGeom>
              <a:avLst/>
              <a:gdLst>
                <a:gd name="T0" fmla="*/ 30 w 56"/>
                <a:gd name="T1" fmla="*/ 0 h 32"/>
                <a:gd name="T2" fmla="*/ 0 w 56"/>
                <a:gd name="T3" fmla="*/ 32 h 32"/>
                <a:gd name="T4" fmla="*/ 24 w 56"/>
                <a:gd name="T5" fmla="*/ 32 h 32"/>
                <a:gd name="T6" fmla="*/ 56 w 56"/>
                <a:gd name="T7" fmla="*/ 0 h 32"/>
                <a:gd name="T8" fmla="*/ 30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0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8" name="Freeform 22">
              <a:extLst>
                <a:ext uri="{FF2B5EF4-FFF2-40B4-BE49-F238E27FC236}">
                  <a16:creationId xmlns:a16="http://schemas.microsoft.com/office/drawing/2014/main" id="{2EF89898-DCC3-4A33-A28D-7804E3AD0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855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99" name="Freeform 23">
              <a:extLst>
                <a:ext uri="{FF2B5EF4-FFF2-40B4-BE49-F238E27FC236}">
                  <a16:creationId xmlns:a16="http://schemas.microsoft.com/office/drawing/2014/main" id="{C53BA27C-0ECB-41A6-BCBF-F87DA201E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2193" y="4314823"/>
              <a:ext cx="87313" cy="50800"/>
            </a:xfrm>
            <a:custGeom>
              <a:avLst/>
              <a:gdLst>
                <a:gd name="T0" fmla="*/ 29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29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29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0" name="Freeform 24">
              <a:extLst>
                <a:ext uri="{FF2B5EF4-FFF2-40B4-BE49-F238E27FC236}">
                  <a16:creationId xmlns:a16="http://schemas.microsoft.com/office/drawing/2014/main" id="{0F09099B-AC1D-4AFC-AEE3-2A82751D9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118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1" name="Freeform 25">
              <a:extLst>
                <a:ext uri="{FF2B5EF4-FFF2-40B4-BE49-F238E27FC236}">
                  <a16:creationId xmlns:a16="http://schemas.microsoft.com/office/drawing/2014/main" id="{C65681CE-9051-4168-83C9-A0D52DF571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9693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2" name="Freeform 26">
              <a:extLst>
                <a:ext uri="{FF2B5EF4-FFF2-40B4-BE49-F238E27FC236}">
                  <a16:creationId xmlns:a16="http://schemas.microsoft.com/office/drawing/2014/main" id="{330066FA-5D2B-478D-9561-0E5EE7AE4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0030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5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3" name="Freeform 27">
              <a:extLst>
                <a:ext uri="{FF2B5EF4-FFF2-40B4-BE49-F238E27FC236}">
                  <a16:creationId xmlns:a16="http://schemas.microsoft.com/office/drawing/2014/main" id="{0F018007-F265-418D-AFD9-DECC963F5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5605" y="4314823"/>
              <a:ext cx="92075" cy="50800"/>
            </a:xfrm>
            <a:custGeom>
              <a:avLst/>
              <a:gdLst>
                <a:gd name="T0" fmla="*/ 32 w 58"/>
                <a:gd name="T1" fmla="*/ 0 h 32"/>
                <a:gd name="T2" fmla="*/ 0 w 58"/>
                <a:gd name="T3" fmla="*/ 32 h 32"/>
                <a:gd name="T4" fmla="*/ 26 w 58"/>
                <a:gd name="T5" fmla="*/ 32 h 32"/>
                <a:gd name="T6" fmla="*/ 58 w 58"/>
                <a:gd name="T7" fmla="*/ 0 h 32"/>
                <a:gd name="T8" fmla="*/ 32 w 58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4" name="Freeform 28">
              <a:extLst>
                <a:ext uri="{FF2B5EF4-FFF2-40B4-BE49-F238E27FC236}">
                  <a16:creationId xmlns:a16="http://schemas.microsoft.com/office/drawing/2014/main" id="{68699F93-20A2-4CA4-8842-39C93AAD7F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68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5" name="Freeform 29">
              <a:extLst>
                <a:ext uri="{FF2B5EF4-FFF2-40B4-BE49-F238E27FC236}">
                  <a16:creationId xmlns:a16="http://schemas.microsoft.com/office/drawing/2014/main" id="{C8D7D978-7F39-4B59-BB36-E2F061C9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6618" y="4314823"/>
              <a:ext cx="88900" cy="50800"/>
            </a:xfrm>
            <a:custGeom>
              <a:avLst/>
              <a:gdLst>
                <a:gd name="T0" fmla="*/ 32 w 56"/>
                <a:gd name="T1" fmla="*/ 0 h 32"/>
                <a:gd name="T2" fmla="*/ 0 w 56"/>
                <a:gd name="T3" fmla="*/ 32 h 32"/>
                <a:gd name="T4" fmla="*/ 24 w 56"/>
                <a:gd name="T5" fmla="*/ 32 h 32"/>
                <a:gd name="T6" fmla="*/ 56 w 56"/>
                <a:gd name="T7" fmla="*/ 0 h 32"/>
                <a:gd name="T8" fmla="*/ 32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6" name="Freeform 30">
              <a:extLst>
                <a:ext uri="{FF2B5EF4-FFF2-40B4-BE49-F238E27FC236}">
                  <a16:creationId xmlns:a16="http://schemas.microsoft.com/office/drawing/2014/main" id="{DEDD570D-6EA8-430F-81D8-05FD7C766A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3780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7" name="Freeform 31">
              <a:extLst>
                <a:ext uri="{FF2B5EF4-FFF2-40B4-BE49-F238E27FC236}">
                  <a16:creationId xmlns:a16="http://schemas.microsoft.com/office/drawing/2014/main" id="{B16B058A-FF70-4CCE-9DB2-6297E7918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7143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8" name="Freeform 32">
              <a:extLst>
                <a:ext uri="{FF2B5EF4-FFF2-40B4-BE49-F238E27FC236}">
                  <a16:creationId xmlns:a16="http://schemas.microsoft.com/office/drawing/2014/main" id="{D35BBBC1-496A-42B3-A125-EEAD12645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5555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09" name="Freeform 33">
              <a:extLst>
                <a:ext uri="{FF2B5EF4-FFF2-40B4-BE49-F238E27FC236}">
                  <a16:creationId xmlns:a16="http://schemas.microsoft.com/office/drawing/2014/main" id="{5AD910F5-C55B-4C09-B49E-B85C79C41C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3730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0" name="Freeform 34">
              <a:extLst>
                <a:ext uri="{FF2B5EF4-FFF2-40B4-BE49-F238E27FC236}">
                  <a16:creationId xmlns:a16="http://schemas.microsoft.com/office/drawing/2014/main" id="{9505212D-61BB-48EB-90F2-DA02EB13B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4068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1" name="Freeform 35">
              <a:extLst>
                <a:ext uri="{FF2B5EF4-FFF2-40B4-BE49-F238E27FC236}">
                  <a16:creationId xmlns:a16="http://schemas.microsoft.com/office/drawing/2014/main" id="{3BC94CBD-34BF-4401-B3CA-B84B77BFB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9643" y="4314823"/>
              <a:ext cx="92075" cy="50800"/>
            </a:xfrm>
            <a:custGeom>
              <a:avLst/>
              <a:gdLst>
                <a:gd name="T0" fmla="*/ 32 w 58"/>
                <a:gd name="T1" fmla="*/ 0 h 32"/>
                <a:gd name="T2" fmla="*/ 0 w 58"/>
                <a:gd name="T3" fmla="*/ 32 h 32"/>
                <a:gd name="T4" fmla="*/ 26 w 58"/>
                <a:gd name="T5" fmla="*/ 32 h 32"/>
                <a:gd name="T6" fmla="*/ 58 w 58"/>
                <a:gd name="T7" fmla="*/ 0 h 32"/>
                <a:gd name="T8" fmla="*/ 32 w 58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2" name="Freeform 36">
              <a:extLst>
                <a:ext uri="{FF2B5EF4-FFF2-40B4-BE49-F238E27FC236}">
                  <a16:creationId xmlns:a16="http://schemas.microsoft.com/office/drawing/2014/main" id="{5EADA111-19D5-423B-BFF8-0F81F7019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9980" y="4314823"/>
              <a:ext cx="87313" cy="50800"/>
            </a:xfrm>
            <a:custGeom>
              <a:avLst/>
              <a:gdLst>
                <a:gd name="T0" fmla="*/ 32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2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3" name="Freeform 37">
              <a:extLst>
                <a:ext uri="{FF2B5EF4-FFF2-40B4-BE49-F238E27FC236}">
                  <a16:creationId xmlns:a16="http://schemas.microsoft.com/office/drawing/2014/main" id="{142BF947-27FD-4B12-8B59-E7AA887296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1905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4" name="Freeform 38">
              <a:extLst>
                <a:ext uri="{FF2B5EF4-FFF2-40B4-BE49-F238E27FC236}">
                  <a16:creationId xmlns:a16="http://schemas.microsoft.com/office/drawing/2014/main" id="{2EF92306-381D-497A-AE3A-550EB80F5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0655" y="4314823"/>
              <a:ext cx="88900" cy="50800"/>
            </a:xfrm>
            <a:custGeom>
              <a:avLst/>
              <a:gdLst>
                <a:gd name="T0" fmla="*/ 32 w 56"/>
                <a:gd name="T1" fmla="*/ 0 h 32"/>
                <a:gd name="T2" fmla="*/ 0 w 56"/>
                <a:gd name="T3" fmla="*/ 32 h 32"/>
                <a:gd name="T4" fmla="*/ 24 w 56"/>
                <a:gd name="T5" fmla="*/ 32 h 32"/>
                <a:gd name="T6" fmla="*/ 56 w 56"/>
                <a:gd name="T7" fmla="*/ 0 h 32"/>
                <a:gd name="T8" fmla="*/ 32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5" name="Freeform 39">
              <a:extLst>
                <a:ext uri="{FF2B5EF4-FFF2-40B4-BE49-F238E27FC236}">
                  <a16:creationId xmlns:a16="http://schemas.microsoft.com/office/drawing/2014/main" id="{DC084A33-4F3B-4EC9-9633-229EAD299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818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6" name="Freeform 40">
              <a:extLst>
                <a:ext uri="{FF2B5EF4-FFF2-40B4-BE49-F238E27FC236}">
                  <a16:creationId xmlns:a16="http://schemas.microsoft.com/office/drawing/2014/main" id="{6FA6A1B8-2591-474E-9433-840D81BBF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8155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7" name="Freeform 41">
              <a:extLst>
                <a:ext uri="{FF2B5EF4-FFF2-40B4-BE49-F238E27FC236}">
                  <a16:creationId xmlns:a16="http://schemas.microsoft.com/office/drawing/2014/main" id="{492BD656-05B6-42D6-B996-FFA55F005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9930" y="4314823"/>
              <a:ext cx="87313" cy="50800"/>
            </a:xfrm>
            <a:custGeom>
              <a:avLst/>
              <a:gdLst>
                <a:gd name="T0" fmla="*/ 32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2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8" name="Freeform 42">
              <a:extLst>
                <a:ext uri="{FF2B5EF4-FFF2-40B4-BE49-F238E27FC236}">
                  <a16:creationId xmlns:a16="http://schemas.microsoft.com/office/drawing/2014/main" id="{4CA9F7BA-03D9-4D0D-A1D5-40FBB673D8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8105" y="4314823"/>
              <a:ext cx="87313" cy="50800"/>
            </a:xfrm>
            <a:custGeom>
              <a:avLst/>
              <a:gdLst>
                <a:gd name="T0" fmla="*/ 29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29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29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19" name="Freeform 43">
              <a:extLst>
                <a:ext uri="{FF2B5EF4-FFF2-40B4-BE49-F238E27FC236}">
                  <a16:creationId xmlns:a16="http://schemas.microsoft.com/office/drawing/2014/main" id="{1C117E18-8D83-4C17-8FA8-A5C8B46D5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3680" y="4314823"/>
              <a:ext cx="92075" cy="50800"/>
            </a:xfrm>
            <a:custGeom>
              <a:avLst/>
              <a:gdLst>
                <a:gd name="T0" fmla="*/ 32 w 58"/>
                <a:gd name="T1" fmla="*/ 0 h 32"/>
                <a:gd name="T2" fmla="*/ 0 w 58"/>
                <a:gd name="T3" fmla="*/ 32 h 32"/>
                <a:gd name="T4" fmla="*/ 26 w 58"/>
                <a:gd name="T5" fmla="*/ 32 h 32"/>
                <a:gd name="T6" fmla="*/ 58 w 58"/>
                <a:gd name="T7" fmla="*/ 0 h 32"/>
                <a:gd name="T8" fmla="*/ 32 w 58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0" name="Freeform 44">
              <a:extLst>
                <a:ext uri="{FF2B5EF4-FFF2-40B4-BE49-F238E27FC236}">
                  <a16:creationId xmlns:a16="http://schemas.microsoft.com/office/drawing/2014/main" id="{C4E40A90-84C4-4326-8AB5-7DDB2AE37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4018" y="4314823"/>
              <a:ext cx="87313" cy="50800"/>
            </a:xfrm>
            <a:custGeom>
              <a:avLst/>
              <a:gdLst>
                <a:gd name="T0" fmla="*/ 32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2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3" name="Freeform 45">
              <a:extLst>
                <a:ext uri="{FF2B5EF4-FFF2-40B4-BE49-F238E27FC236}">
                  <a16:creationId xmlns:a16="http://schemas.microsoft.com/office/drawing/2014/main" id="{6955A7F9-2022-432C-BD54-B13D1891E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1180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4" name="Freeform 46">
              <a:extLst>
                <a:ext uri="{FF2B5EF4-FFF2-40B4-BE49-F238E27FC236}">
                  <a16:creationId xmlns:a16="http://schemas.microsoft.com/office/drawing/2014/main" id="{F49DC232-4F91-459E-91CE-219CBA978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7718" y="4314823"/>
              <a:ext cx="88900" cy="50800"/>
            </a:xfrm>
            <a:custGeom>
              <a:avLst/>
              <a:gdLst>
                <a:gd name="T0" fmla="*/ 32 w 56"/>
                <a:gd name="T1" fmla="*/ 0 h 32"/>
                <a:gd name="T2" fmla="*/ 0 w 56"/>
                <a:gd name="T3" fmla="*/ 32 h 32"/>
                <a:gd name="T4" fmla="*/ 26 w 56"/>
                <a:gd name="T5" fmla="*/ 32 h 32"/>
                <a:gd name="T6" fmla="*/ 56 w 56"/>
                <a:gd name="T7" fmla="*/ 0 h 32"/>
                <a:gd name="T8" fmla="*/ 32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5" name="Freeform 47">
              <a:extLst>
                <a:ext uri="{FF2B5EF4-FFF2-40B4-BE49-F238E27FC236}">
                  <a16:creationId xmlns:a16="http://schemas.microsoft.com/office/drawing/2014/main" id="{443111E0-B185-4506-9288-7A4EFCD01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5893" y="4314823"/>
              <a:ext cx="87313" cy="50800"/>
            </a:xfrm>
            <a:custGeom>
              <a:avLst/>
              <a:gdLst>
                <a:gd name="T0" fmla="*/ 32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2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6" name="Freeform 48">
              <a:extLst>
                <a:ext uri="{FF2B5EF4-FFF2-40B4-BE49-F238E27FC236}">
                  <a16:creationId xmlns:a16="http://schemas.microsoft.com/office/drawing/2014/main" id="{F0C284F1-776C-4C03-AF73-E40187801F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3055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7" name="Freeform 49">
              <a:extLst>
                <a:ext uri="{FF2B5EF4-FFF2-40B4-BE49-F238E27FC236}">
                  <a16:creationId xmlns:a16="http://schemas.microsoft.com/office/drawing/2014/main" id="{66CD9943-D1A9-46DD-8BD2-6C1E08E47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1805" y="4314823"/>
              <a:ext cx="88900" cy="50800"/>
            </a:xfrm>
            <a:custGeom>
              <a:avLst/>
              <a:gdLst>
                <a:gd name="T0" fmla="*/ 32 w 56"/>
                <a:gd name="T1" fmla="*/ 0 h 32"/>
                <a:gd name="T2" fmla="*/ 0 w 56"/>
                <a:gd name="T3" fmla="*/ 32 h 32"/>
                <a:gd name="T4" fmla="*/ 26 w 56"/>
                <a:gd name="T5" fmla="*/ 32 h 32"/>
                <a:gd name="T6" fmla="*/ 56 w 56"/>
                <a:gd name="T7" fmla="*/ 0 h 32"/>
                <a:gd name="T8" fmla="*/ 32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28" name="Freeform 50">
              <a:extLst>
                <a:ext uri="{FF2B5EF4-FFF2-40B4-BE49-F238E27FC236}">
                  <a16:creationId xmlns:a16="http://schemas.microsoft.com/office/drawing/2014/main" id="{D3FD5CA1-8087-4728-AB50-902C80E9F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8968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2" name="Freeform 51">
              <a:extLst>
                <a:ext uri="{FF2B5EF4-FFF2-40B4-BE49-F238E27FC236}">
                  <a16:creationId xmlns:a16="http://schemas.microsoft.com/office/drawing/2014/main" id="{89BC7A98-2F42-442E-83E6-70F43C01E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7143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3" name="Freeform 52">
              <a:extLst>
                <a:ext uri="{FF2B5EF4-FFF2-40B4-BE49-F238E27FC236}">
                  <a16:creationId xmlns:a16="http://schemas.microsoft.com/office/drawing/2014/main" id="{B345B160-6481-424B-8253-3F8B417DA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8918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4" name="Freeform 53">
              <a:extLst>
                <a:ext uri="{FF2B5EF4-FFF2-40B4-BE49-F238E27FC236}">
                  <a16:creationId xmlns:a16="http://schemas.microsoft.com/office/drawing/2014/main" id="{8536E944-3FD1-4CF1-A8C9-F559A5FAB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7093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5" name="Freeform 54">
              <a:extLst>
                <a:ext uri="{FF2B5EF4-FFF2-40B4-BE49-F238E27FC236}">
                  <a16:creationId xmlns:a16="http://schemas.microsoft.com/office/drawing/2014/main" id="{F45E312F-B472-4D7D-A4D0-C0643FCFD9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5843" y="4314823"/>
              <a:ext cx="88900" cy="50800"/>
            </a:xfrm>
            <a:custGeom>
              <a:avLst/>
              <a:gdLst>
                <a:gd name="T0" fmla="*/ 32 w 56"/>
                <a:gd name="T1" fmla="*/ 0 h 32"/>
                <a:gd name="T2" fmla="*/ 0 w 56"/>
                <a:gd name="T3" fmla="*/ 32 h 32"/>
                <a:gd name="T4" fmla="*/ 24 w 56"/>
                <a:gd name="T5" fmla="*/ 32 h 32"/>
                <a:gd name="T6" fmla="*/ 56 w 56"/>
                <a:gd name="T7" fmla="*/ 0 h 32"/>
                <a:gd name="T8" fmla="*/ 32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6" name="Freeform 55">
              <a:extLst>
                <a:ext uri="{FF2B5EF4-FFF2-40B4-BE49-F238E27FC236}">
                  <a16:creationId xmlns:a16="http://schemas.microsoft.com/office/drawing/2014/main" id="{E5851D81-8670-42E0-9815-9F11A4947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3005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7" name="Freeform 56">
              <a:extLst>
                <a:ext uri="{FF2B5EF4-FFF2-40B4-BE49-F238E27FC236}">
                  <a16:creationId xmlns:a16="http://schemas.microsoft.com/office/drawing/2014/main" id="{4527214F-C8CE-4701-9D63-177721734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3343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8" name="Freeform 57">
              <a:extLst>
                <a:ext uri="{FF2B5EF4-FFF2-40B4-BE49-F238E27FC236}">
                  <a16:creationId xmlns:a16="http://schemas.microsoft.com/office/drawing/2014/main" id="{0009DE4F-57DD-42C0-8FFA-744519318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9880" y="4314823"/>
              <a:ext cx="88900" cy="50800"/>
            </a:xfrm>
            <a:custGeom>
              <a:avLst/>
              <a:gdLst>
                <a:gd name="T0" fmla="*/ 30 w 56"/>
                <a:gd name="T1" fmla="*/ 0 h 32"/>
                <a:gd name="T2" fmla="*/ 0 w 56"/>
                <a:gd name="T3" fmla="*/ 32 h 32"/>
                <a:gd name="T4" fmla="*/ 24 w 56"/>
                <a:gd name="T5" fmla="*/ 32 h 32"/>
                <a:gd name="T6" fmla="*/ 56 w 56"/>
                <a:gd name="T7" fmla="*/ 0 h 32"/>
                <a:gd name="T8" fmla="*/ 30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0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39" name="Freeform 58">
              <a:extLst>
                <a:ext uri="{FF2B5EF4-FFF2-40B4-BE49-F238E27FC236}">
                  <a16:creationId xmlns:a16="http://schemas.microsoft.com/office/drawing/2014/main" id="{0014742B-E293-4AEA-90FD-A77E71B731C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4880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0" name="Freeform 59">
              <a:extLst>
                <a:ext uri="{FF2B5EF4-FFF2-40B4-BE49-F238E27FC236}">
                  <a16:creationId xmlns:a16="http://schemas.microsoft.com/office/drawing/2014/main" id="{BEA76F8D-47BC-40A9-99DC-93D2A5717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5218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1" name="Freeform 60">
              <a:extLst>
                <a:ext uri="{FF2B5EF4-FFF2-40B4-BE49-F238E27FC236}">
                  <a16:creationId xmlns:a16="http://schemas.microsoft.com/office/drawing/2014/main" id="{4124AFCE-13FA-4B61-9A2E-E2EACA0DE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3968" y="4314823"/>
              <a:ext cx="87313" cy="50800"/>
            </a:xfrm>
            <a:custGeom>
              <a:avLst/>
              <a:gdLst>
                <a:gd name="T0" fmla="*/ 30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0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0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2" name="Freeform 61">
              <a:extLst>
                <a:ext uri="{FF2B5EF4-FFF2-40B4-BE49-F238E27FC236}">
                  <a16:creationId xmlns:a16="http://schemas.microsoft.com/office/drawing/2014/main" id="{5315660D-1038-4B66-A85F-AE4ADA045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130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3" name="Freeform 62">
              <a:extLst>
                <a:ext uri="{FF2B5EF4-FFF2-40B4-BE49-F238E27FC236}">
                  <a16:creationId xmlns:a16="http://schemas.microsoft.com/office/drawing/2014/main" id="{565BA63B-FF45-419F-9A2A-5DD2E97A7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7718" y="4314823"/>
              <a:ext cx="88900" cy="50800"/>
            </a:xfrm>
            <a:custGeom>
              <a:avLst/>
              <a:gdLst>
                <a:gd name="T0" fmla="*/ 32 w 56"/>
                <a:gd name="T1" fmla="*/ 0 h 32"/>
                <a:gd name="T2" fmla="*/ 0 w 56"/>
                <a:gd name="T3" fmla="*/ 32 h 32"/>
                <a:gd name="T4" fmla="*/ 26 w 56"/>
                <a:gd name="T5" fmla="*/ 32 h 32"/>
                <a:gd name="T6" fmla="*/ 56 w 56"/>
                <a:gd name="T7" fmla="*/ 0 h 32"/>
                <a:gd name="T8" fmla="*/ 32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4" name="Freeform 63">
              <a:extLst>
                <a:ext uri="{FF2B5EF4-FFF2-40B4-BE49-F238E27FC236}">
                  <a16:creationId xmlns:a16="http://schemas.microsoft.com/office/drawing/2014/main" id="{9EF41790-9969-4708-9FC5-2EDE2425C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1080" y="4314823"/>
              <a:ext cx="87313" cy="50800"/>
            </a:xfrm>
            <a:custGeom>
              <a:avLst/>
              <a:gdLst>
                <a:gd name="T0" fmla="*/ 32 w 55"/>
                <a:gd name="T1" fmla="*/ 0 h 32"/>
                <a:gd name="T2" fmla="*/ 0 w 55"/>
                <a:gd name="T3" fmla="*/ 32 h 32"/>
                <a:gd name="T4" fmla="*/ 26 w 55"/>
                <a:gd name="T5" fmla="*/ 32 h 32"/>
                <a:gd name="T6" fmla="*/ 55 w 55"/>
                <a:gd name="T7" fmla="*/ 0 h 32"/>
                <a:gd name="T8" fmla="*/ 32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5" name="Freeform 64">
              <a:extLst>
                <a:ext uri="{FF2B5EF4-FFF2-40B4-BE49-F238E27FC236}">
                  <a16:creationId xmlns:a16="http://schemas.microsoft.com/office/drawing/2014/main" id="{81F6FB7F-9137-41EF-AB6A-C986DFFF5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9255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6" name="Freeform 65">
              <a:extLst>
                <a:ext uri="{FF2B5EF4-FFF2-40B4-BE49-F238E27FC236}">
                  <a16:creationId xmlns:a16="http://schemas.microsoft.com/office/drawing/2014/main" id="{DBD05643-1347-4F9B-85E6-859813093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4830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7" name="Freeform 66">
              <a:extLst>
                <a:ext uri="{FF2B5EF4-FFF2-40B4-BE49-F238E27FC236}">
                  <a16:creationId xmlns:a16="http://schemas.microsoft.com/office/drawing/2014/main" id="{9894E9B9-05C5-4E1B-AEA6-6CBF77DFA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5168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5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8" name="Freeform 67">
              <a:extLst>
                <a:ext uri="{FF2B5EF4-FFF2-40B4-BE49-F238E27FC236}">
                  <a16:creationId xmlns:a16="http://schemas.microsoft.com/office/drawing/2014/main" id="{59B4A634-1049-4684-B02F-4DDE55DEC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0743" y="4314823"/>
              <a:ext cx="92075" cy="50800"/>
            </a:xfrm>
            <a:custGeom>
              <a:avLst/>
              <a:gdLst>
                <a:gd name="T0" fmla="*/ 32 w 58"/>
                <a:gd name="T1" fmla="*/ 0 h 32"/>
                <a:gd name="T2" fmla="*/ 0 w 58"/>
                <a:gd name="T3" fmla="*/ 32 h 32"/>
                <a:gd name="T4" fmla="*/ 26 w 58"/>
                <a:gd name="T5" fmla="*/ 32 h 32"/>
                <a:gd name="T6" fmla="*/ 58 w 58"/>
                <a:gd name="T7" fmla="*/ 0 h 32"/>
                <a:gd name="T8" fmla="*/ 32 w 58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49" name="Freeform 68">
              <a:extLst>
                <a:ext uri="{FF2B5EF4-FFF2-40B4-BE49-F238E27FC236}">
                  <a16:creationId xmlns:a16="http://schemas.microsoft.com/office/drawing/2014/main" id="{E1541B7A-27E1-4E6F-847E-0D5D50D48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8868" y="4314823"/>
              <a:ext cx="92075" cy="50800"/>
            </a:xfrm>
            <a:custGeom>
              <a:avLst/>
              <a:gdLst>
                <a:gd name="T0" fmla="*/ 32 w 58"/>
                <a:gd name="T1" fmla="*/ 0 h 32"/>
                <a:gd name="T2" fmla="*/ 0 w 58"/>
                <a:gd name="T3" fmla="*/ 32 h 32"/>
                <a:gd name="T4" fmla="*/ 26 w 58"/>
                <a:gd name="T5" fmla="*/ 32 h 32"/>
                <a:gd name="T6" fmla="*/ 58 w 58"/>
                <a:gd name="T7" fmla="*/ 0 h 32"/>
                <a:gd name="T8" fmla="*/ 32 w 58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0" name="Freeform 69">
              <a:extLst>
                <a:ext uri="{FF2B5EF4-FFF2-40B4-BE49-F238E27FC236}">
                  <a16:creationId xmlns:a16="http://schemas.microsoft.com/office/drawing/2014/main" id="{E321696A-6E06-4C49-980E-59BCFE4DF4D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043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1" name="Freeform 70">
              <a:extLst>
                <a:ext uri="{FF2B5EF4-FFF2-40B4-BE49-F238E27FC236}">
                  <a16:creationId xmlns:a16="http://schemas.microsoft.com/office/drawing/2014/main" id="{6BFBEA9B-8389-42FD-8F90-58732CA6E6B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380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2" name="Freeform 71">
              <a:extLst>
                <a:ext uri="{FF2B5EF4-FFF2-40B4-BE49-F238E27FC236}">
                  <a16:creationId xmlns:a16="http://schemas.microsoft.com/office/drawing/2014/main" id="{EE0CABC0-E976-42CA-B2AC-A981155B7B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2955" y="4314823"/>
              <a:ext cx="90488" cy="50800"/>
            </a:xfrm>
            <a:custGeom>
              <a:avLst/>
              <a:gdLst>
                <a:gd name="T0" fmla="*/ 32 w 57"/>
                <a:gd name="T1" fmla="*/ 0 h 32"/>
                <a:gd name="T2" fmla="*/ 0 w 57"/>
                <a:gd name="T3" fmla="*/ 32 h 32"/>
                <a:gd name="T4" fmla="*/ 26 w 57"/>
                <a:gd name="T5" fmla="*/ 32 h 32"/>
                <a:gd name="T6" fmla="*/ 57 w 57"/>
                <a:gd name="T7" fmla="*/ 0 h 32"/>
                <a:gd name="T8" fmla="*/ 32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2" y="0"/>
                  </a:moveTo>
                  <a:lnTo>
                    <a:pt x="0" y="32"/>
                  </a:lnTo>
                  <a:lnTo>
                    <a:pt x="26" y="32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3" name="Freeform 72">
              <a:extLst>
                <a:ext uri="{FF2B5EF4-FFF2-40B4-BE49-F238E27FC236}">
                  <a16:creationId xmlns:a16="http://schemas.microsoft.com/office/drawing/2014/main" id="{7636755E-3993-4A0B-BE74-CB8181D6D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3293" y="4314823"/>
              <a:ext cx="87313" cy="50800"/>
            </a:xfrm>
            <a:custGeom>
              <a:avLst/>
              <a:gdLst>
                <a:gd name="T0" fmla="*/ 31 w 55"/>
                <a:gd name="T1" fmla="*/ 0 h 32"/>
                <a:gd name="T2" fmla="*/ 0 w 55"/>
                <a:gd name="T3" fmla="*/ 32 h 32"/>
                <a:gd name="T4" fmla="*/ 23 w 55"/>
                <a:gd name="T5" fmla="*/ 32 h 32"/>
                <a:gd name="T6" fmla="*/ 55 w 55"/>
                <a:gd name="T7" fmla="*/ 0 h 32"/>
                <a:gd name="T8" fmla="*/ 31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1" y="0"/>
                  </a:moveTo>
                  <a:lnTo>
                    <a:pt x="0" y="32"/>
                  </a:lnTo>
                  <a:lnTo>
                    <a:pt x="23" y="32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4" name="Freeform 73">
              <a:extLst>
                <a:ext uri="{FF2B5EF4-FFF2-40B4-BE49-F238E27FC236}">
                  <a16:creationId xmlns:a16="http://schemas.microsoft.com/office/drawing/2014/main" id="{1A199E37-CCDE-4EE9-B400-160C01121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9880" y="4314823"/>
              <a:ext cx="88900" cy="50800"/>
            </a:xfrm>
            <a:custGeom>
              <a:avLst/>
              <a:gdLst>
                <a:gd name="T0" fmla="*/ 30 w 56"/>
                <a:gd name="T1" fmla="*/ 0 h 32"/>
                <a:gd name="T2" fmla="*/ 0 w 56"/>
                <a:gd name="T3" fmla="*/ 32 h 32"/>
                <a:gd name="T4" fmla="*/ 24 w 56"/>
                <a:gd name="T5" fmla="*/ 32 h 32"/>
                <a:gd name="T6" fmla="*/ 56 w 56"/>
                <a:gd name="T7" fmla="*/ 0 h 32"/>
                <a:gd name="T8" fmla="*/ 30 w 5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2">
                  <a:moveTo>
                    <a:pt x="30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5" name="Freeform 74">
              <a:extLst>
                <a:ext uri="{FF2B5EF4-FFF2-40B4-BE49-F238E27FC236}">
                  <a16:creationId xmlns:a16="http://schemas.microsoft.com/office/drawing/2014/main" id="{E9F564F5-164D-4375-AC94-95C2260A2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9930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6" name="Freeform 75">
              <a:extLst>
                <a:ext uri="{FF2B5EF4-FFF2-40B4-BE49-F238E27FC236}">
                  <a16:creationId xmlns:a16="http://schemas.microsoft.com/office/drawing/2014/main" id="{37D4B768-B64A-4B83-96D2-1160C8EF7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4018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7" name="Freeform 76">
              <a:extLst>
                <a:ext uri="{FF2B5EF4-FFF2-40B4-BE49-F238E27FC236}">
                  <a16:creationId xmlns:a16="http://schemas.microsoft.com/office/drawing/2014/main" id="{6B0068C8-F971-4543-85C3-98366390F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1180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8" name="Freeform 77">
              <a:extLst>
                <a:ext uri="{FF2B5EF4-FFF2-40B4-BE49-F238E27FC236}">
                  <a16:creationId xmlns:a16="http://schemas.microsoft.com/office/drawing/2014/main" id="{753E3F9C-BAA3-4DA1-92FC-834F272A4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7718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6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59" name="Freeform 78">
              <a:extLst>
                <a:ext uri="{FF2B5EF4-FFF2-40B4-BE49-F238E27FC236}">
                  <a16:creationId xmlns:a16="http://schemas.microsoft.com/office/drawing/2014/main" id="{48B6337F-3197-4121-BD46-5FCF9CFC9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01805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6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0" name="Freeform 79">
              <a:extLst>
                <a:ext uri="{FF2B5EF4-FFF2-40B4-BE49-F238E27FC236}">
                  <a16:creationId xmlns:a16="http://schemas.microsoft.com/office/drawing/2014/main" id="{2BD9E176-0FAD-47E0-9D47-055A9AF9E7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258968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1" name="Freeform 80">
              <a:extLst>
                <a:ext uri="{FF2B5EF4-FFF2-40B4-BE49-F238E27FC236}">
                  <a16:creationId xmlns:a16="http://schemas.microsoft.com/office/drawing/2014/main" id="{50575A6F-B59D-4B8A-AFA4-250DA733B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8105" y="5737223"/>
              <a:ext cx="87313" cy="49213"/>
            </a:xfrm>
            <a:custGeom>
              <a:avLst/>
              <a:gdLst>
                <a:gd name="T0" fmla="*/ 29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29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29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2" name="Freeform 81">
              <a:extLst>
                <a:ext uri="{FF2B5EF4-FFF2-40B4-BE49-F238E27FC236}">
                  <a16:creationId xmlns:a16="http://schemas.microsoft.com/office/drawing/2014/main" id="{FFC3109E-9EE9-4E5A-9AE6-BA79A6C74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3680" y="5737223"/>
              <a:ext cx="92075" cy="49213"/>
            </a:xfrm>
            <a:custGeom>
              <a:avLst/>
              <a:gdLst>
                <a:gd name="T0" fmla="*/ 32 w 58"/>
                <a:gd name="T1" fmla="*/ 0 h 31"/>
                <a:gd name="T2" fmla="*/ 0 w 58"/>
                <a:gd name="T3" fmla="*/ 31 h 31"/>
                <a:gd name="T4" fmla="*/ 26 w 58"/>
                <a:gd name="T5" fmla="*/ 31 h 31"/>
                <a:gd name="T6" fmla="*/ 58 w 58"/>
                <a:gd name="T7" fmla="*/ 0 h 31"/>
                <a:gd name="T8" fmla="*/ 32 w 58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3" name="Freeform 82">
              <a:extLst>
                <a:ext uri="{FF2B5EF4-FFF2-40B4-BE49-F238E27FC236}">
                  <a16:creationId xmlns:a16="http://schemas.microsoft.com/office/drawing/2014/main" id="{1699CC36-5DAD-4A17-BD47-9440B5098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5893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4" name="Freeform 83">
              <a:extLst>
                <a:ext uri="{FF2B5EF4-FFF2-40B4-BE49-F238E27FC236}">
                  <a16:creationId xmlns:a16="http://schemas.microsoft.com/office/drawing/2014/main" id="{8F94963D-E76B-485D-82F7-1EAE77B82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3055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5" name="Freeform 84">
              <a:extLst>
                <a:ext uri="{FF2B5EF4-FFF2-40B4-BE49-F238E27FC236}">
                  <a16:creationId xmlns:a16="http://schemas.microsoft.com/office/drawing/2014/main" id="{A469B4B4-0A13-4124-A264-5E974344A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8918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6" name="Freeform 85">
              <a:extLst>
                <a:ext uri="{FF2B5EF4-FFF2-40B4-BE49-F238E27FC236}">
                  <a16:creationId xmlns:a16="http://schemas.microsoft.com/office/drawing/2014/main" id="{E820DA29-7766-49F0-9FFB-F620D46C50B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7093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7" name="Freeform 86">
              <a:extLst>
                <a:ext uri="{FF2B5EF4-FFF2-40B4-BE49-F238E27FC236}">
                  <a16:creationId xmlns:a16="http://schemas.microsoft.com/office/drawing/2014/main" id="{E8CE9888-24B4-423D-BB56-AF91A7A11191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5843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4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8" name="Freeform 87">
              <a:extLst>
                <a:ext uri="{FF2B5EF4-FFF2-40B4-BE49-F238E27FC236}">
                  <a16:creationId xmlns:a16="http://schemas.microsoft.com/office/drawing/2014/main" id="{7612C36E-CE79-44BE-8EDC-AF6459B45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813005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69" name="Freeform 88">
              <a:extLst>
                <a:ext uri="{FF2B5EF4-FFF2-40B4-BE49-F238E27FC236}">
                  <a16:creationId xmlns:a16="http://schemas.microsoft.com/office/drawing/2014/main" id="{B5E0247A-9C05-4920-BE77-07D9E45F1F81}"/>
                </a:ext>
              </a:extLst>
            </p:cNvPr>
            <p:cNvSpPr>
              <a:spLocks/>
            </p:cNvSpPr>
            <p:nvPr/>
          </p:nvSpPr>
          <p:spPr bwMode="auto">
            <a:xfrm>
              <a:off x="8973343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70" name="Freeform 89">
              <a:extLst>
                <a:ext uri="{FF2B5EF4-FFF2-40B4-BE49-F238E27FC236}">
                  <a16:creationId xmlns:a16="http://schemas.microsoft.com/office/drawing/2014/main" id="{E6C444FE-0387-4027-B887-147649A2E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9880" y="5737223"/>
              <a:ext cx="88900" cy="49213"/>
            </a:xfrm>
            <a:custGeom>
              <a:avLst/>
              <a:gdLst>
                <a:gd name="T0" fmla="*/ 30 w 56"/>
                <a:gd name="T1" fmla="*/ 0 h 31"/>
                <a:gd name="T2" fmla="*/ 0 w 56"/>
                <a:gd name="T3" fmla="*/ 31 h 31"/>
                <a:gd name="T4" fmla="*/ 24 w 56"/>
                <a:gd name="T5" fmla="*/ 31 h 31"/>
                <a:gd name="T6" fmla="*/ 56 w 56"/>
                <a:gd name="T7" fmla="*/ 0 h 31"/>
                <a:gd name="T8" fmla="*/ 30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0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71" name="Freeform 90">
              <a:extLst>
                <a:ext uri="{FF2B5EF4-FFF2-40B4-BE49-F238E27FC236}">
                  <a16:creationId xmlns:a16="http://schemas.microsoft.com/office/drawing/2014/main" id="{E503A0AF-FED1-4AE4-A914-7962A15520B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4880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72" name="Freeform 91">
              <a:extLst>
                <a:ext uri="{FF2B5EF4-FFF2-40B4-BE49-F238E27FC236}">
                  <a16:creationId xmlns:a16="http://schemas.microsoft.com/office/drawing/2014/main" id="{B81C5AEB-76F0-4256-BCE4-2D87C3C71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735218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79" name="Freeform 92">
              <a:extLst>
                <a:ext uri="{FF2B5EF4-FFF2-40B4-BE49-F238E27FC236}">
                  <a16:creationId xmlns:a16="http://schemas.microsoft.com/office/drawing/2014/main" id="{C8AF65B5-7EF6-4EA9-98A2-4FB97BA9F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893968" y="5737223"/>
              <a:ext cx="87313" cy="49213"/>
            </a:xfrm>
            <a:custGeom>
              <a:avLst/>
              <a:gdLst>
                <a:gd name="T0" fmla="*/ 30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0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0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1" name="Freeform 93">
              <a:extLst>
                <a:ext uri="{FF2B5EF4-FFF2-40B4-BE49-F238E27FC236}">
                  <a16:creationId xmlns:a16="http://schemas.microsoft.com/office/drawing/2014/main" id="{EF889E4C-2A0D-42BC-9105-8AB4E9A752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130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2" name="Freeform 94">
              <a:extLst>
                <a:ext uri="{FF2B5EF4-FFF2-40B4-BE49-F238E27FC236}">
                  <a16:creationId xmlns:a16="http://schemas.microsoft.com/office/drawing/2014/main" id="{6D21D1A4-0FBD-43C8-A3AB-C1F2E4B4D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7718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6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3" name="Freeform 95">
              <a:extLst>
                <a:ext uri="{FF2B5EF4-FFF2-40B4-BE49-F238E27FC236}">
                  <a16:creationId xmlns:a16="http://schemas.microsoft.com/office/drawing/2014/main" id="{7E37C83B-1C21-4152-9B16-AAFE08C53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1080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6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4" name="Freeform 96">
              <a:extLst>
                <a:ext uri="{FF2B5EF4-FFF2-40B4-BE49-F238E27FC236}">
                  <a16:creationId xmlns:a16="http://schemas.microsoft.com/office/drawing/2014/main" id="{9AB3051C-F2AF-4CE7-85F1-7EFBBFF15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9255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5" name="Freeform 97">
              <a:extLst>
                <a:ext uri="{FF2B5EF4-FFF2-40B4-BE49-F238E27FC236}">
                  <a16:creationId xmlns:a16="http://schemas.microsoft.com/office/drawing/2014/main" id="{17DF7491-B816-4BE7-AFF1-DB24FD79F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4830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7" name="Freeform 98">
              <a:extLst>
                <a:ext uri="{FF2B5EF4-FFF2-40B4-BE49-F238E27FC236}">
                  <a16:creationId xmlns:a16="http://schemas.microsoft.com/office/drawing/2014/main" id="{1A44CFD8-F774-4C04-82AE-CA92A5840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5168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5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88" name="Freeform 99">
              <a:extLst>
                <a:ext uri="{FF2B5EF4-FFF2-40B4-BE49-F238E27FC236}">
                  <a16:creationId xmlns:a16="http://schemas.microsoft.com/office/drawing/2014/main" id="{643E7C53-63DF-4A28-B16C-FA8B68BF23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60743" y="5737223"/>
              <a:ext cx="92075" cy="49213"/>
            </a:xfrm>
            <a:custGeom>
              <a:avLst/>
              <a:gdLst>
                <a:gd name="T0" fmla="*/ 32 w 58"/>
                <a:gd name="T1" fmla="*/ 0 h 31"/>
                <a:gd name="T2" fmla="*/ 0 w 58"/>
                <a:gd name="T3" fmla="*/ 31 h 31"/>
                <a:gd name="T4" fmla="*/ 26 w 58"/>
                <a:gd name="T5" fmla="*/ 31 h 31"/>
                <a:gd name="T6" fmla="*/ 58 w 58"/>
                <a:gd name="T7" fmla="*/ 0 h 31"/>
                <a:gd name="T8" fmla="*/ 32 w 58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90" name="Freeform 100">
              <a:extLst>
                <a:ext uri="{FF2B5EF4-FFF2-40B4-BE49-F238E27FC236}">
                  <a16:creationId xmlns:a16="http://schemas.microsoft.com/office/drawing/2014/main" id="{E5A781DC-96F4-45A4-923B-DBDA5B3EF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8868" y="5737223"/>
              <a:ext cx="92075" cy="49213"/>
            </a:xfrm>
            <a:custGeom>
              <a:avLst/>
              <a:gdLst>
                <a:gd name="T0" fmla="*/ 32 w 58"/>
                <a:gd name="T1" fmla="*/ 0 h 31"/>
                <a:gd name="T2" fmla="*/ 0 w 58"/>
                <a:gd name="T3" fmla="*/ 31 h 31"/>
                <a:gd name="T4" fmla="*/ 26 w 58"/>
                <a:gd name="T5" fmla="*/ 31 h 31"/>
                <a:gd name="T6" fmla="*/ 58 w 58"/>
                <a:gd name="T7" fmla="*/ 0 h 31"/>
                <a:gd name="T8" fmla="*/ 32 w 58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91" name="Freeform 101">
              <a:extLst>
                <a:ext uri="{FF2B5EF4-FFF2-40B4-BE49-F238E27FC236}">
                  <a16:creationId xmlns:a16="http://schemas.microsoft.com/office/drawing/2014/main" id="{2B497159-3892-4414-8D39-7090929D1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043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95" name="Freeform 102">
              <a:extLst>
                <a:ext uri="{FF2B5EF4-FFF2-40B4-BE49-F238E27FC236}">
                  <a16:creationId xmlns:a16="http://schemas.microsoft.com/office/drawing/2014/main" id="{DD8C11BE-E9F7-4B3E-9B25-48D5923B5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380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496" name="Freeform 103">
              <a:extLst>
                <a:ext uri="{FF2B5EF4-FFF2-40B4-BE49-F238E27FC236}">
                  <a16:creationId xmlns:a16="http://schemas.microsoft.com/office/drawing/2014/main" id="{BC849D94-8336-40D5-A646-CDD13DEA8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9682955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0" name="Freeform 104">
              <a:extLst>
                <a:ext uri="{FF2B5EF4-FFF2-40B4-BE49-F238E27FC236}">
                  <a16:creationId xmlns:a16="http://schemas.microsoft.com/office/drawing/2014/main" id="{B8EEBBE0-3922-4A9B-B680-4C8AA0F6D3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43293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1" name="Freeform 105">
              <a:extLst>
                <a:ext uri="{FF2B5EF4-FFF2-40B4-BE49-F238E27FC236}">
                  <a16:creationId xmlns:a16="http://schemas.microsoft.com/office/drawing/2014/main" id="{59D0222B-1C35-480D-9DDE-4E6B5F7433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209880" y="5737223"/>
              <a:ext cx="88900" cy="49213"/>
            </a:xfrm>
            <a:custGeom>
              <a:avLst/>
              <a:gdLst>
                <a:gd name="T0" fmla="*/ 30 w 56"/>
                <a:gd name="T1" fmla="*/ 0 h 31"/>
                <a:gd name="T2" fmla="*/ 0 w 56"/>
                <a:gd name="T3" fmla="*/ 31 h 31"/>
                <a:gd name="T4" fmla="*/ 24 w 56"/>
                <a:gd name="T5" fmla="*/ 31 h 31"/>
                <a:gd name="T6" fmla="*/ 56 w 56"/>
                <a:gd name="T7" fmla="*/ 0 h 31"/>
                <a:gd name="T8" fmla="*/ 30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0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6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2" name="Freeform 106">
              <a:extLst>
                <a:ext uri="{FF2B5EF4-FFF2-40B4-BE49-F238E27FC236}">
                  <a16:creationId xmlns:a16="http://schemas.microsoft.com/office/drawing/2014/main" id="{991B3510-7D5F-437A-A681-5D71FBEBE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0080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3" name="Freeform 107">
              <a:extLst>
                <a:ext uri="{FF2B5EF4-FFF2-40B4-BE49-F238E27FC236}">
                  <a16:creationId xmlns:a16="http://schemas.microsoft.com/office/drawing/2014/main" id="{8931EB57-3509-480A-A160-A20954025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8830" y="4314823"/>
              <a:ext cx="87313" cy="50800"/>
            </a:xfrm>
            <a:custGeom>
              <a:avLst/>
              <a:gdLst>
                <a:gd name="T0" fmla="*/ 30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0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0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4" name="Freeform 108">
              <a:extLst>
                <a:ext uri="{FF2B5EF4-FFF2-40B4-BE49-F238E27FC236}">
                  <a16:creationId xmlns:a16="http://schemas.microsoft.com/office/drawing/2014/main" id="{D75FEF95-E033-4EF0-BE80-05DD47A19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5993" y="4314823"/>
              <a:ext cx="90488" cy="50800"/>
            </a:xfrm>
            <a:custGeom>
              <a:avLst/>
              <a:gdLst>
                <a:gd name="T0" fmla="*/ 31 w 57"/>
                <a:gd name="T1" fmla="*/ 0 h 32"/>
                <a:gd name="T2" fmla="*/ 0 w 57"/>
                <a:gd name="T3" fmla="*/ 32 h 32"/>
                <a:gd name="T4" fmla="*/ 25 w 57"/>
                <a:gd name="T5" fmla="*/ 32 h 32"/>
                <a:gd name="T6" fmla="*/ 57 w 57"/>
                <a:gd name="T7" fmla="*/ 0 h 32"/>
                <a:gd name="T8" fmla="*/ 31 w 57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2">
                  <a:moveTo>
                    <a:pt x="31" y="0"/>
                  </a:moveTo>
                  <a:lnTo>
                    <a:pt x="0" y="32"/>
                  </a:lnTo>
                  <a:lnTo>
                    <a:pt x="25" y="32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5" name="Freeform 109">
              <a:extLst>
                <a:ext uri="{FF2B5EF4-FFF2-40B4-BE49-F238E27FC236}">
                  <a16:creationId xmlns:a16="http://schemas.microsoft.com/office/drawing/2014/main" id="{9BBAB9A1-9C69-47A3-9411-00182E9B4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4743" y="4314823"/>
              <a:ext cx="87313" cy="50800"/>
            </a:xfrm>
            <a:custGeom>
              <a:avLst/>
              <a:gdLst>
                <a:gd name="T0" fmla="*/ 32 w 55"/>
                <a:gd name="T1" fmla="*/ 0 h 32"/>
                <a:gd name="T2" fmla="*/ 0 w 55"/>
                <a:gd name="T3" fmla="*/ 32 h 32"/>
                <a:gd name="T4" fmla="*/ 24 w 55"/>
                <a:gd name="T5" fmla="*/ 32 h 32"/>
                <a:gd name="T6" fmla="*/ 55 w 55"/>
                <a:gd name="T7" fmla="*/ 0 h 32"/>
                <a:gd name="T8" fmla="*/ 32 w 5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2">
                  <a:moveTo>
                    <a:pt x="32" y="0"/>
                  </a:moveTo>
                  <a:lnTo>
                    <a:pt x="0" y="32"/>
                  </a:lnTo>
                  <a:lnTo>
                    <a:pt x="24" y="32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6" name="Freeform 110">
              <a:extLst>
                <a:ext uri="{FF2B5EF4-FFF2-40B4-BE49-F238E27FC236}">
                  <a16:creationId xmlns:a16="http://schemas.microsoft.com/office/drawing/2014/main" id="{8E8CB62D-84E9-48A1-B053-282F22929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787898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7" name="Freeform 111">
              <a:extLst>
                <a:ext uri="{FF2B5EF4-FFF2-40B4-BE49-F238E27FC236}">
                  <a16:creationId xmlns:a16="http://schemas.microsoft.com/office/drawing/2014/main" id="{645C119B-D684-431C-9AF1-2C07EA2F82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630736"/>
              <a:ext cx="50800" cy="88900"/>
            </a:xfrm>
            <a:custGeom>
              <a:avLst/>
              <a:gdLst>
                <a:gd name="T0" fmla="*/ 32 w 32"/>
                <a:gd name="T1" fmla="*/ 24 h 56"/>
                <a:gd name="T2" fmla="*/ 0 w 32"/>
                <a:gd name="T3" fmla="*/ 56 h 56"/>
                <a:gd name="T4" fmla="*/ 0 w 32"/>
                <a:gd name="T5" fmla="*/ 32 h 56"/>
                <a:gd name="T6" fmla="*/ 32 w 32"/>
                <a:gd name="T7" fmla="*/ 0 h 56"/>
                <a:gd name="T8" fmla="*/ 32 w 32"/>
                <a:gd name="T9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6">
                  <a:moveTo>
                    <a:pt x="32" y="24"/>
                  </a:moveTo>
                  <a:lnTo>
                    <a:pt x="0" y="56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8" name="Freeform 112">
              <a:extLst>
                <a:ext uri="{FF2B5EF4-FFF2-40B4-BE49-F238E27FC236}">
                  <a16:creationId xmlns:a16="http://schemas.microsoft.com/office/drawing/2014/main" id="{60B5088F-38FE-411F-998E-8BE7473DF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471986"/>
              <a:ext cx="50800" cy="90488"/>
            </a:xfrm>
            <a:custGeom>
              <a:avLst/>
              <a:gdLst>
                <a:gd name="T0" fmla="*/ 32 w 32"/>
                <a:gd name="T1" fmla="*/ 25 h 57"/>
                <a:gd name="T2" fmla="*/ 0 w 32"/>
                <a:gd name="T3" fmla="*/ 57 h 57"/>
                <a:gd name="T4" fmla="*/ 0 w 32"/>
                <a:gd name="T5" fmla="*/ 31 h 57"/>
                <a:gd name="T6" fmla="*/ 32 w 32"/>
                <a:gd name="T7" fmla="*/ 0 h 57"/>
                <a:gd name="T8" fmla="*/ 32 w 32"/>
                <a:gd name="T9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5"/>
                  </a:moveTo>
                  <a:lnTo>
                    <a:pt x="0" y="57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09" name="Freeform 113">
              <a:extLst>
                <a:ext uri="{FF2B5EF4-FFF2-40B4-BE49-F238E27FC236}">
                  <a16:creationId xmlns:a16="http://schemas.microsoft.com/office/drawing/2014/main" id="{5262CA71-7EC0-486B-BE0F-17876C9A923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314823"/>
              <a:ext cx="87313" cy="87313"/>
            </a:xfrm>
            <a:custGeom>
              <a:avLst/>
              <a:gdLst>
                <a:gd name="T0" fmla="*/ 55 w 55"/>
                <a:gd name="T1" fmla="*/ 0 h 55"/>
                <a:gd name="T2" fmla="*/ 32 w 55"/>
                <a:gd name="T3" fmla="*/ 0 h 55"/>
                <a:gd name="T4" fmla="*/ 32 w 55"/>
                <a:gd name="T5" fmla="*/ 0 h 55"/>
                <a:gd name="T6" fmla="*/ 0 w 55"/>
                <a:gd name="T7" fmla="*/ 30 h 55"/>
                <a:gd name="T8" fmla="*/ 0 w 55"/>
                <a:gd name="T9" fmla="*/ 32 h 55"/>
                <a:gd name="T10" fmla="*/ 0 w 55"/>
                <a:gd name="T11" fmla="*/ 32 h 55"/>
                <a:gd name="T12" fmla="*/ 0 w 55"/>
                <a:gd name="T13" fmla="*/ 32 h 55"/>
                <a:gd name="T14" fmla="*/ 0 w 55"/>
                <a:gd name="T15" fmla="*/ 55 h 55"/>
                <a:gd name="T16" fmla="*/ 24 w 55"/>
                <a:gd name="T17" fmla="*/ 32 h 55"/>
                <a:gd name="T18" fmla="*/ 24 w 55"/>
                <a:gd name="T19" fmla="*/ 32 h 55"/>
                <a:gd name="T20" fmla="*/ 55 w 55"/>
                <a:gd name="T2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55">
                  <a:moveTo>
                    <a:pt x="55" y="0"/>
                  </a:moveTo>
                  <a:lnTo>
                    <a:pt x="32" y="0"/>
                  </a:lnTo>
                  <a:lnTo>
                    <a:pt x="32" y="0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0" y="55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0" name="Freeform 114">
              <a:extLst>
                <a:ext uri="{FF2B5EF4-FFF2-40B4-BE49-F238E27FC236}">
                  <a16:creationId xmlns:a16="http://schemas.microsoft.com/office/drawing/2014/main" id="{B814AECA-3ED2-466A-9A2A-080001CF3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419723"/>
              <a:ext cx="50800" cy="92075"/>
            </a:xfrm>
            <a:custGeom>
              <a:avLst/>
              <a:gdLst>
                <a:gd name="T0" fmla="*/ 32 w 32"/>
                <a:gd name="T1" fmla="*/ 26 h 58"/>
                <a:gd name="T2" fmla="*/ 0 w 32"/>
                <a:gd name="T3" fmla="*/ 58 h 58"/>
                <a:gd name="T4" fmla="*/ 0 w 32"/>
                <a:gd name="T5" fmla="*/ 32 h 58"/>
                <a:gd name="T6" fmla="*/ 32 w 32"/>
                <a:gd name="T7" fmla="*/ 0 h 58"/>
                <a:gd name="T8" fmla="*/ 32 w 32"/>
                <a:gd name="T9" fmla="*/ 2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8">
                  <a:moveTo>
                    <a:pt x="32" y="26"/>
                  </a:moveTo>
                  <a:lnTo>
                    <a:pt x="0" y="58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1" name="Freeform 115">
              <a:extLst>
                <a:ext uri="{FF2B5EF4-FFF2-40B4-BE49-F238E27FC236}">
                  <a16:creationId xmlns:a16="http://schemas.microsoft.com/office/drawing/2014/main" id="{F04DC38C-2CE8-4BF6-AC84-10A4DF206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264148"/>
              <a:ext cx="50800" cy="87313"/>
            </a:xfrm>
            <a:custGeom>
              <a:avLst/>
              <a:gdLst>
                <a:gd name="T0" fmla="*/ 32 w 32"/>
                <a:gd name="T1" fmla="*/ 23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3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3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2" name="Freeform 116">
              <a:extLst>
                <a:ext uri="{FF2B5EF4-FFF2-40B4-BE49-F238E27FC236}">
                  <a16:creationId xmlns:a16="http://schemas.microsoft.com/office/drawing/2014/main" id="{F19C7818-FFE9-4735-BBD0-FC6B8B1CC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103811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3" name="Freeform 117">
              <a:extLst>
                <a:ext uri="{FF2B5EF4-FFF2-40B4-BE49-F238E27FC236}">
                  <a16:creationId xmlns:a16="http://schemas.microsoft.com/office/drawing/2014/main" id="{D519AB69-B849-4572-866F-630C7F20F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948236"/>
              <a:ext cx="50800" cy="87313"/>
            </a:xfrm>
            <a:custGeom>
              <a:avLst/>
              <a:gdLst>
                <a:gd name="T0" fmla="*/ 32 w 32"/>
                <a:gd name="T1" fmla="*/ 23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3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3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4" name="Freeform 118">
              <a:extLst>
                <a:ext uri="{FF2B5EF4-FFF2-40B4-BE49-F238E27FC236}">
                  <a16:creationId xmlns:a16="http://schemas.microsoft.com/office/drawing/2014/main" id="{F0B355A1-B3A0-4A72-A129-2BD5758EA7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580061"/>
              <a:ext cx="50800" cy="87313"/>
            </a:xfrm>
            <a:custGeom>
              <a:avLst/>
              <a:gdLst>
                <a:gd name="T0" fmla="*/ 32 w 32"/>
                <a:gd name="T1" fmla="*/ 24 h 55"/>
                <a:gd name="T2" fmla="*/ 0 w 32"/>
                <a:gd name="T3" fmla="*/ 55 h 55"/>
                <a:gd name="T4" fmla="*/ 0 w 32"/>
                <a:gd name="T5" fmla="*/ 32 h 55"/>
                <a:gd name="T6" fmla="*/ 32 w 32"/>
                <a:gd name="T7" fmla="*/ 0 h 55"/>
                <a:gd name="T8" fmla="*/ 32 w 32"/>
                <a:gd name="T9" fmla="*/ 2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4"/>
                  </a:moveTo>
                  <a:lnTo>
                    <a:pt x="0" y="55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5" name="Freeform 119">
              <a:extLst>
                <a:ext uri="{FF2B5EF4-FFF2-40B4-BE49-F238E27FC236}">
                  <a16:creationId xmlns:a16="http://schemas.microsoft.com/office/drawing/2014/main" id="{F37AC674-D009-4BCA-8163-EEB96C2CD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710111"/>
              <a:ext cx="50800" cy="87313"/>
            </a:xfrm>
            <a:custGeom>
              <a:avLst/>
              <a:gdLst>
                <a:gd name="T0" fmla="*/ 32 w 32"/>
                <a:gd name="T1" fmla="*/ 25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5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6" name="Freeform 120">
              <a:extLst>
                <a:ext uri="{FF2B5EF4-FFF2-40B4-BE49-F238E27FC236}">
                  <a16:creationId xmlns:a16="http://schemas.microsoft.com/office/drawing/2014/main" id="{D6880981-E618-408E-B497-42EC733E25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549773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7" name="Freeform 121">
              <a:extLst>
                <a:ext uri="{FF2B5EF4-FFF2-40B4-BE49-F238E27FC236}">
                  <a16:creationId xmlns:a16="http://schemas.microsoft.com/office/drawing/2014/main" id="{9D56D578-28DF-409F-A7F4-9ECD0F750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394198"/>
              <a:ext cx="50800" cy="87313"/>
            </a:xfrm>
            <a:custGeom>
              <a:avLst/>
              <a:gdLst>
                <a:gd name="T0" fmla="*/ 32 w 32"/>
                <a:gd name="T1" fmla="*/ 23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3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3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8" name="Freeform 122">
              <a:extLst>
                <a:ext uri="{FF2B5EF4-FFF2-40B4-BE49-F238E27FC236}">
                  <a16:creationId xmlns:a16="http://schemas.microsoft.com/office/drawing/2014/main" id="{8FCD0261-EB79-47DD-85B1-F3B300680E9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341936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19" name="Freeform 123">
              <a:extLst>
                <a:ext uri="{FF2B5EF4-FFF2-40B4-BE49-F238E27FC236}">
                  <a16:creationId xmlns:a16="http://schemas.microsoft.com/office/drawing/2014/main" id="{87163A24-F72C-4A35-B907-90428EDA2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183186"/>
              <a:ext cx="50800" cy="90488"/>
            </a:xfrm>
            <a:custGeom>
              <a:avLst/>
              <a:gdLst>
                <a:gd name="T0" fmla="*/ 32 w 32"/>
                <a:gd name="T1" fmla="*/ 25 h 57"/>
                <a:gd name="T2" fmla="*/ 0 w 32"/>
                <a:gd name="T3" fmla="*/ 57 h 57"/>
                <a:gd name="T4" fmla="*/ 0 w 32"/>
                <a:gd name="T5" fmla="*/ 31 h 57"/>
                <a:gd name="T6" fmla="*/ 32 w 32"/>
                <a:gd name="T7" fmla="*/ 0 h 57"/>
                <a:gd name="T8" fmla="*/ 32 w 32"/>
                <a:gd name="T9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5"/>
                  </a:moveTo>
                  <a:lnTo>
                    <a:pt x="0" y="57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0" name="Freeform 124">
              <a:extLst>
                <a:ext uri="{FF2B5EF4-FFF2-40B4-BE49-F238E27FC236}">
                  <a16:creationId xmlns:a16="http://schemas.microsoft.com/office/drawing/2014/main" id="{4AA54F40-E3CB-4BEE-9C11-E328D2369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026023"/>
              <a:ext cx="50800" cy="87313"/>
            </a:xfrm>
            <a:custGeom>
              <a:avLst/>
              <a:gdLst>
                <a:gd name="T0" fmla="*/ 32 w 32"/>
                <a:gd name="T1" fmla="*/ 26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6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1" name="Freeform 125">
              <a:extLst>
                <a:ext uri="{FF2B5EF4-FFF2-40B4-BE49-F238E27FC236}">
                  <a16:creationId xmlns:a16="http://schemas.microsoft.com/office/drawing/2014/main" id="{07E5F396-4B0E-4761-9AF5-AB13A66B5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4865686"/>
              <a:ext cx="50800" cy="92075"/>
            </a:xfrm>
            <a:custGeom>
              <a:avLst/>
              <a:gdLst>
                <a:gd name="T0" fmla="*/ 32 w 32"/>
                <a:gd name="T1" fmla="*/ 26 h 58"/>
                <a:gd name="T2" fmla="*/ 0 w 32"/>
                <a:gd name="T3" fmla="*/ 58 h 58"/>
                <a:gd name="T4" fmla="*/ 0 w 32"/>
                <a:gd name="T5" fmla="*/ 32 h 58"/>
                <a:gd name="T6" fmla="*/ 32 w 32"/>
                <a:gd name="T7" fmla="*/ 0 h 58"/>
                <a:gd name="T8" fmla="*/ 32 w 32"/>
                <a:gd name="T9" fmla="*/ 2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8">
                  <a:moveTo>
                    <a:pt x="32" y="26"/>
                  </a:moveTo>
                  <a:lnTo>
                    <a:pt x="0" y="58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2" name="Freeform 126">
              <a:extLst>
                <a:ext uri="{FF2B5EF4-FFF2-40B4-BE49-F238E27FC236}">
                  <a16:creationId xmlns:a16="http://schemas.microsoft.com/office/drawing/2014/main" id="{03CA9C57-C3E2-417E-954E-2C7CD5293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657848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3" name="Freeform 127">
              <a:extLst>
                <a:ext uri="{FF2B5EF4-FFF2-40B4-BE49-F238E27FC236}">
                  <a16:creationId xmlns:a16="http://schemas.microsoft.com/office/drawing/2014/main" id="{B60E95BC-C42A-43EA-B4BF-D73459430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502273"/>
              <a:ext cx="50800" cy="87313"/>
            </a:xfrm>
            <a:custGeom>
              <a:avLst/>
              <a:gdLst>
                <a:gd name="T0" fmla="*/ 32 w 32"/>
                <a:gd name="T1" fmla="*/ 23 h 55"/>
                <a:gd name="T2" fmla="*/ 0 w 32"/>
                <a:gd name="T3" fmla="*/ 55 h 55"/>
                <a:gd name="T4" fmla="*/ 0 w 32"/>
                <a:gd name="T5" fmla="*/ 29 h 55"/>
                <a:gd name="T6" fmla="*/ 32 w 32"/>
                <a:gd name="T7" fmla="*/ 0 h 55"/>
                <a:gd name="T8" fmla="*/ 32 w 32"/>
                <a:gd name="T9" fmla="*/ 2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3"/>
                  </a:moveTo>
                  <a:lnTo>
                    <a:pt x="0" y="55"/>
                  </a:lnTo>
                  <a:lnTo>
                    <a:pt x="0" y="29"/>
                  </a:lnTo>
                  <a:lnTo>
                    <a:pt x="32" y="0"/>
                  </a:lnTo>
                  <a:lnTo>
                    <a:pt x="32" y="23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4" name="Freeform 128">
              <a:extLst>
                <a:ext uri="{FF2B5EF4-FFF2-40B4-BE49-F238E27FC236}">
                  <a16:creationId xmlns:a16="http://schemas.microsoft.com/office/drawing/2014/main" id="{C42CEACA-C2AB-4104-87A8-E5F6E5476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868861"/>
              <a:ext cx="50800" cy="88900"/>
            </a:xfrm>
            <a:custGeom>
              <a:avLst/>
              <a:gdLst>
                <a:gd name="T0" fmla="*/ 32 w 32"/>
                <a:gd name="T1" fmla="*/ 24 h 56"/>
                <a:gd name="T2" fmla="*/ 0 w 32"/>
                <a:gd name="T3" fmla="*/ 56 h 56"/>
                <a:gd name="T4" fmla="*/ 0 w 32"/>
                <a:gd name="T5" fmla="*/ 32 h 56"/>
                <a:gd name="T6" fmla="*/ 32 w 32"/>
                <a:gd name="T7" fmla="*/ 0 h 56"/>
                <a:gd name="T8" fmla="*/ 32 w 32"/>
                <a:gd name="T9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6">
                  <a:moveTo>
                    <a:pt x="32" y="24"/>
                  </a:moveTo>
                  <a:lnTo>
                    <a:pt x="0" y="56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5" name="Freeform 129">
              <a:extLst>
                <a:ext uri="{FF2B5EF4-FFF2-40B4-BE49-F238E27FC236}">
                  <a16:creationId xmlns:a16="http://schemas.microsoft.com/office/drawing/2014/main" id="{68BD56EE-7E86-4DAA-A07C-E0F7F0609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710111"/>
              <a:ext cx="50800" cy="90488"/>
            </a:xfrm>
            <a:custGeom>
              <a:avLst/>
              <a:gdLst>
                <a:gd name="T0" fmla="*/ 32 w 32"/>
                <a:gd name="T1" fmla="*/ 25 h 57"/>
                <a:gd name="T2" fmla="*/ 0 w 32"/>
                <a:gd name="T3" fmla="*/ 57 h 57"/>
                <a:gd name="T4" fmla="*/ 0 w 32"/>
                <a:gd name="T5" fmla="*/ 31 h 57"/>
                <a:gd name="T6" fmla="*/ 32 w 32"/>
                <a:gd name="T7" fmla="*/ 0 h 57"/>
                <a:gd name="T8" fmla="*/ 32 w 32"/>
                <a:gd name="T9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5"/>
                  </a:moveTo>
                  <a:lnTo>
                    <a:pt x="0" y="57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6" name="Freeform 130">
              <a:extLst>
                <a:ext uri="{FF2B5EF4-FFF2-40B4-BE49-F238E27FC236}">
                  <a16:creationId xmlns:a16="http://schemas.microsoft.com/office/drawing/2014/main" id="{869B22AE-F173-47A9-9940-8024483B16D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552948"/>
              <a:ext cx="50800" cy="87313"/>
            </a:xfrm>
            <a:custGeom>
              <a:avLst/>
              <a:gdLst>
                <a:gd name="T0" fmla="*/ 32 w 32"/>
                <a:gd name="T1" fmla="*/ 24 h 55"/>
                <a:gd name="T2" fmla="*/ 0 w 32"/>
                <a:gd name="T3" fmla="*/ 55 h 55"/>
                <a:gd name="T4" fmla="*/ 0 w 32"/>
                <a:gd name="T5" fmla="*/ 32 h 55"/>
                <a:gd name="T6" fmla="*/ 32 w 32"/>
                <a:gd name="T7" fmla="*/ 0 h 55"/>
                <a:gd name="T8" fmla="*/ 32 w 32"/>
                <a:gd name="T9" fmla="*/ 2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4"/>
                  </a:moveTo>
                  <a:lnTo>
                    <a:pt x="0" y="55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7" name="Freeform 131">
              <a:extLst>
                <a:ext uri="{FF2B5EF4-FFF2-40B4-BE49-F238E27FC236}">
                  <a16:creationId xmlns:a16="http://schemas.microsoft.com/office/drawing/2014/main" id="{CB183072-F65D-477D-88A6-B44554043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394198"/>
              <a:ext cx="50800" cy="90488"/>
            </a:xfrm>
            <a:custGeom>
              <a:avLst/>
              <a:gdLst>
                <a:gd name="T0" fmla="*/ 32 w 32"/>
                <a:gd name="T1" fmla="*/ 25 h 57"/>
                <a:gd name="T2" fmla="*/ 0 w 32"/>
                <a:gd name="T3" fmla="*/ 57 h 57"/>
                <a:gd name="T4" fmla="*/ 0 w 32"/>
                <a:gd name="T5" fmla="*/ 31 h 57"/>
                <a:gd name="T6" fmla="*/ 32 w 32"/>
                <a:gd name="T7" fmla="*/ 0 h 57"/>
                <a:gd name="T8" fmla="*/ 32 w 32"/>
                <a:gd name="T9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5"/>
                  </a:moveTo>
                  <a:lnTo>
                    <a:pt x="0" y="57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8" name="Freeform 132">
              <a:extLst>
                <a:ext uri="{FF2B5EF4-FFF2-40B4-BE49-F238E27FC236}">
                  <a16:creationId xmlns:a16="http://schemas.microsoft.com/office/drawing/2014/main" id="{A1E9253C-D765-48AF-BAFE-2DDC4D624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502273"/>
              <a:ext cx="50800" cy="87313"/>
            </a:xfrm>
            <a:custGeom>
              <a:avLst/>
              <a:gdLst>
                <a:gd name="T0" fmla="*/ 32 w 32"/>
                <a:gd name="T1" fmla="*/ 23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3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3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29" name="Freeform 133">
              <a:extLst>
                <a:ext uri="{FF2B5EF4-FFF2-40B4-BE49-F238E27FC236}">
                  <a16:creationId xmlns:a16="http://schemas.microsoft.com/office/drawing/2014/main" id="{05EA5718-5ACA-4E2B-8EC3-B5ED8FC9A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341936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0" name="Freeform 134">
              <a:extLst>
                <a:ext uri="{FF2B5EF4-FFF2-40B4-BE49-F238E27FC236}">
                  <a16:creationId xmlns:a16="http://schemas.microsoft.com/office/drawing/2014/main" id="{E37849A7-42B8-4CF6-87FA-AA8A31BA05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184773"/>
              <a:ext cx="50800" cy="88900"/>
            </a:xfrm>
            <a:custGeom>
              <a:avLst/>
              <a:gdLst>
                <a:gd name="T0" fmla="*/ 32 w 32"/>
                <a:gd name="T1" fmla="*/ 24 h 56"/>
                <a:gd name="T2" fmla="*/ 0 w 32"/>
                <a:gd name="T3" fmla="*/ 56 h 56"/>
                <a:gd name="T4" fmla="*/ 0 w 32"/>
                <a:gd name="T5" fmla="*/ 32 h 56"/>
                <a:gd name="T6" fmla="*/ 32 w 32"/>
                <a:gd name="T7" fmla="*/ 0 h 56"/>
                <a:gd name="T8" fmla="*/ 32 w 32"/>
                <a:gd name="T9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6">
                  <a:moveTo>
                    <a:pt x="32" y="24"/>
                  </a:moveTo>
                  <a:lnTo>
                    <a:pt x="0" y="56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1" name="Freeform 135">
              <a:extLst>
                <a:ext uri="{FF2B5EF4-FFF2-40B4-BE49-F238E27FC236}">
                  <a16:creationId xmlns:a16="http://schemas.microsoft.com/office/drawing/2014/main" id="{C62ED985-B8E7-4AFC-B172-7BAB3F062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026023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1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2" name="Freeform 136">
              <a:extLst>
                <a:ext uri="{FF2B5EF4-FFF2-40B4-BE49-F238E27FC236}">
                  <a16:creationId xmlns:a16="http://schemas.microsoft.com/office/drawing/2014/main" id="{33395C66-D276-40F5-9AC5-D972F1B7B8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787898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3" name="Freeform 137">
              <a:extLst>
                <a:ext uri="{FF2B5EF4-FFF2-40B4-BE49-F238E27FC236}">
                  <a16:creationId xmlns:a16="http://schemas.microsoft.com/office/drawing/2014/main" id="{6FD8A62B-F775-4D09-A860-B50A4B85A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630736"/>
              <a:ext cx="50800" cy="88900"/>
            </a:xfrm>
            <a:custGeom>
              <a:avLst/>
              <a:gdLst>
                <a:gd name="T0" fmla="*/ 32 w 32"/>
                <a:gd name="T1" fmla="*/ 26 h 56"/>
                <a:gd name="T2" fmla="*/ 0 w 32"/>
                <a:gd name="T3" fmla="*/ 56 h 56"/>
                <a:gd name="T4" fmla="*/ 0 w 32"/>
                <a:gd name="T5" fmla="*/ 32 h 56"/>
                <a:gd name="T6" fmla="*/ 32 w 32"/>
                <a:gd name="T7" fmla="*/ 0 h 56"/>
                <a:gd name="T8" fmla="*/ 32 w 32"/>
                <a:gd name="T9" fmla="*/ 2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6">
                  <a:moveTo>
                    <a:pt x="32" y="26"/>
                  </a:moveTo>
                  <a:lnTo>
                    <a:pt x="0" y="56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4" name="Freeform 138">
              <a:extLst>
                <a:ext uri="{FF2B5EF4-FFF2-40B4-BE49-F238E27FC236}">
                  <a16:creationId xmlns:a16="http://schemas.microsoft.com/office/drawing/2014/main" id="{722FD8F2-904F-4C23-8456-C5641C416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471986"/>
              <a:ext cx="50800" cy="90488"/>
            </a:xfrm>
            <a:custGeom>
              <a:avLst/>
              <a:gdLst>
                <a:gd name="T0" fmla="*/ 32 w 32"/>
                <a:gd name="T1" fmla="*/ 25 h 57"/>
                <a:gd name="T2" fmla="*/ 0 w 32"/>
                <a:gd name="T3" fmla="*/ 57 h 57"/>
                <a:gd name="T4" fmla="*/ 0 w 32"/>
                <a:gd name="T5" fmla="*/ 31 h 57"/>
                <a:gd name="T6" fmla="*/ 32 w 32"/>
                <a:gd name="T7" fmla="*/ 0 h 57"/>
                <a:gd name="T8" fmla="*/ 32 w 32"/>
                <a:gd name="T9" fmla="*/ 2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5"/>
                  </a:moveTo>
                  <a:lnTo>
                    <a:pt x="0" y="57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5" name="Freeform 139">
              <a:extLst>
                <a:ext uri="{FF2B5EF4-FFF2-40B4-BE49-F238E27FC236}">
                  <a16:creationId xmlns:a16="http://schemas.microsoft.com/office/drawing/2014/main" id="{A355EBB7-A40E-4E37-8EAF-3007D21D66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422898"/>
              <a:ext cx="50800" cy="88900"/>
            </a:xfrm>
            <a:custGeom>
              <a:avLst/>
              <a:gdLst>
                <a:gd name="T0" fmla="*/ 32 w 32"/>
                <a:gd name="T1" fmla="*/ 24 h 56"/>
                <a:gd name="T2" fmla="*/ 0 w 32"/>
                <a:gd name="T3" fmla="*/ 56 h 56"/>
                <a:gd name="T4" fmla="*/ 0 w 32"/>
                <a:gd name="T5" fmla="*/ 30 h 56"/>
                <a:gd name="T6" fmla="*/ 32 w 32"/>
                <a:gd name="T7" fmla="*/ 0 h 56"/>
                <a:gd name="T8" fmla="*/ 32 w 32"/>
                <a:gd name="T9" fmla="*/ 2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6">
                  <a:moveTo>
                    <a:pt x="32" y="24"/>
                  </a:moveTo>
                  <a:lnTo>
                    <a:pt x="0" y="56"/>
                  </a:lnTo>
                  <a:lnTo>
                    <a:pt x="0" y="30"/>
                  </a:lnTo>
                  <a:lnTo>
                    <a:pt x="32" y="0"/>
                  </a:lnTo>
                  <a:lnTo>
                    <a:pt x="32" y="24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6" name="Freeform 140">
              <a:extLst>
                <a:ext uri="{FF2B5EF4-FFF2-40B4-BE49-F238E27FC236}">
                  <a16:creationId xmlns:a16="http://schemas.microsoft.com/office/drawing/2014/main" id="{AE1EBBB6-4B4A-4BB9-AAF0-47E679DE7B9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264148"/>
              <a:ext cx="50800" cy="87313"/>
            </a:xfrm>
            <a:custGeom>
              <a:avLst/>
              <a:gdLst>
                <a:gd name="T0" fmla="*/ 32 w 32"/>
                <a:gd name="T1" fmla="*/ 25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5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7" name="Freeform 141">
              <a:extLst>
                <a:ext uri="{FF2B5EF4-FFF2-40B4-BE49-F238E27FC236}">
                  <a16:creationId xmlns:a16="http://schemas.microsoft.com/office/drawing/2014/main" id="{90697970-49B3-4034-B76E-F7006282A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103811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8" name="Freeform 142">
              <a:extLst>
                <a:ext uri="{FF2B5EF4-FFF2-40B4-BE49-F238E27FC236}">
                  <a16:creationId xmlns:a16="http://schemas.microsoft.com/office/drawing/2014/main" id="{EBCB7DB2-6E25-4D63-89D2-51F1D0AED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948236"/>
              <a:ext cx="50800" cy="87313"/>
            </a:xfrm>
            <a:custGeom>
              <a:avLst/>
              <a:gdLst>
                <a:gd name="T0" fmla="*/ 32 w 32"/>
                <a:gd name="T1" fmla="*/ 25 h 55"/>
                <a:gd name="T2" fmla="*/ 0 w 32"/>
                <a:gd name="T3" fmla="*/ 55 h 55"/>
                <a:gd name="T4" fmla="*/ 0 w 32"/>
                <a:gd name="T5" fmla="*/ 31 h 55"/>
                <a:gd name="T6" fmla="*/ 32 w 32"/>
                <a:gd name="T7" fmla="*/ 0 h 55"/>
                <a:gd name="T8" fmla="*/ 32 w 32"/>
                <a:gd name="T9" fmla="*/ 2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5">
                  <a:moveTo>
                    <a:pt x="32" y="25"/>
                  </a:moveTo>
                  <a:lnTo>
                    <a:pt x="0" y="55"/>
                  </a:lnTo>
                  <a:lnTo>
                    <a:pt x="0" y="31"/>
                  </a:lnTo>
                  <a:lnTo>
                    <a:pt x="32" y="0"/>
                  </a:lnTo>
                  <a:lnTo>
                    <a:pt x="32" y="25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39" name="Freeform 143">
              <a:extLst>
                <a:ext uri="{FF2B5EF4-FFF2-40B4-BE49-F238E27FC236}">
                  <a16:creationId xmlns:a16="http://schemas.microsoft.com/office/drawing/2014/main" id="{9A3213E8-4806-4133-89A7-167046D601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5580061"/>
              <a:ext cx="50800" cy="90488"/>
            </a:xfrm>
            <a:custGeom>
              <a:avLst/>
              <a:gdLst>
                <a:gd name="T0" fmla="*/ 32 w 32"/>
                <a:gd name="T1" fmla="*/ 26 h 57"/>
                <a:gd name="T2" fmla="*/ 0 w 32"/>
                <a:gd name="T3" fmla="*/ 57 h 57"/>
                <a:gd name="T4" fmla="*/ 0 w 32"/>
                <a:gd name="T5" fmla="*/ 32 h 57"/>
                <a:gd name="T6" fmla="*/ 32 w 32"/>
                <a:gd name="T7" fmla="*/ 0 h 57"/>
                <a:gd name="T8" fmla="*/ 32 w 32"/>
                <a:gd name="T9" fmla="*/ 2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7">
                  <a:moveTo>
                    <a:pt x="32" y="26"/>
                  </a:moveTo>
                  <a:lnTo>
                    <a:pt x="0" y="57"/>
                  </a:lnTo>
                  <a:lnTo>
                    <a:pt x="0" y="32"/>
                  </a:lnTo>
                  <a:lnTo>
                    <a:pt x="32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0" name="Freeform 144">
              <a:extLst>
                <a:ext uri="{FF2B5EF4-FFF2-40B4-BE49-F238E27FC236}">
                  <a16:creationId xmlns:a16="http://schemas.microsoft.com/office/drawing/2014/main" id="{01D08743-BB42-4137-8E94-51B7C8274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547768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1" name="Freeform 145">
              <a:extLst>
                <a:ext uri="{FF2B5EF4-FFF2-40B4-BE49-F238E27FC236}">
                  <a16:creationId xmlns:a16="http://schemas.microsoft.com/office/drawing/2014/main" id="{F91C96B1-99A5-4610-B4D0-53C0B3815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7768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2" name="Freeform 146">
              <a:extLst>
                <a:ext uri="{FF2B5EF4-FFF2-40B4-BE49-F238E27FC236}">
                  <a16:creationId xmlns:a16="http://schemas.microsoft.com/office/drawing/2014/main" id="{C479BD5C-E12F-4E58-83B0-6F99C5159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43343" y="5657848"/>
              <a:ext cx="128588" cy="128588"/>
            </a:xfrm>
            <a:custGeom>
              <a:avLst/>
              <a:gdLst>
                <a:gd name="T0" fmla="*/ 49 w 81"/>
                <a:gd name="T1" fmla="*/ 32 h 81"/>
                <a:gd name="T2" fmla="*/ 32 w 81"/>
                <a:gd name="T3" fmla="*/ 50 h 81"/>
                <a:gd name="T4" fmla="*/ 0 w 81"/>
                <a:gd name="T5" fmla="*/ 81 h 81"/>
                <a:gd name="T6" fmla="*/ 26 w 81"/>
                <a:gd name="T7" fmla="*/ 81 h 81"/>
                <a:gd name="T8" fmla="*/ 49 w 81"/>
                <a:gd name="T9" fmla="*/ 57 h 81"/>
                <a:gd name="T10" fmla="*/ 49 w 81"/>
                <a:gd name="T11" fmla="*/ 57 h 81"/>
                <a:gd name="T12" fmla="*/ 81 w 81"/>
                <a:gd name="T13" fmla="*/ 26 h 81"/>
                <a:gd name="T14" fmla="*/ 81 w 81"/>
                <a:gd name="T15" fmla="*/ 0 h 81"/>
                <a:gd name="T16" fmla="*/ 49 w 81"/>
                <a:gd name="T17" fmla="*/ 3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81">
                  <a:moveTo>
                    <a:pt x="49" y="32"/>
                  </a:moveTo>
                  <a:lnTo>
                    <a:pt x="32" y="50"/>
                  </a:lnTo>
                  <a:lnTo>
                    <a:pt x="0" y="81"/>
                  </a:lnTo>
                  <a:lnTo>
                    <a:pt x="26" y="81"/>
                  </a:lnTo>
                  <a:lnTo>
                    <a:pt x="49" y="57"/>
                  </a:lnTo>
                  <a:lnTo>
                    <a:pt x="49" y="57"/>
                  </a:lnTo>
                  <a:lnTo>
                    <a:pt x="81" y="26"/>
                  </a:lnTo>
                  <a:lnTo>
                    <a:pt x="81" y="0"/>
                  </a:lnTo>
                  <a:lnTo>
                    <a:pt x="49" y="32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3" name="Freeform 147">
              <a:extLst>
                <a:ext uri="{FF2B5EF4-FFF2-40B4-BE49-F238E27FC236}">
                  <a16:creationId xmlns:a16="http://schemas.microsoft.com/office/drawing/2014/main" id="{4FBB312F-E214-4366-A5C9-44711C116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5943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4" name="Freeform 148">
              <a:extLst>
                <a:ext uri="{FF2B5EF4-FFF2-40B4-BE49-F238E27FC236}">
                  <a16:creationId xmlns:a16="http://schemas.microsoft.com/office/drawing/2014/main" id="{EFF193E3-DD42-417F-8CAE-50C354C7A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4693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4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5" name="Freeform 149">
              <a:extLst>
                <a:ext uri="{FF2B5EF4-FFF2-40B4-BE49-F238E27FC236}">
                  <a16:creationId xmlns:a16="http://schemas.microsoft.com/office/drawing/2014/main" id="{17F67F27-0845-4217-8633-140319630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1855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6" name="Freeform 150">
              <a:extLst>
                <a:ext uri="{FF2B5EF4-FFF2-40B4-BE49-F238E27FC236}">
                  <a16:creationId xmlns:a16="http://schemas.microsoft.com/office/drawing/2014/main" id="{120D63B0-1285-4F20-9841-E58A0A7ED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2193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7" name="Freeform 151">
              <a:extLst>
                <a:ext uri="{FF2B5EF4-FFF2-40B4-BE49-F238E27FC236}">
                  <a16:creationId xmlns:a16="http://schemas.microsoft.com/office/drawing/2014/main" id="{66011967-5791-4F6E-A080-324CCB1C45B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118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8" name="Freeform 152">
              <a:extLst>
                <a:ext uri="{FF2B5EF4-FFF2-40B4-BE49-F238E27FC236}">
                  <a16:creationId xmlns:a16="http://schemas.microsoft.com/office/drawing/2014/main" id="{8B05BD98-A98A-493A-A4EB-EB398551E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42868" y="5737223"/>
              <a:ext cx="87313" cy="49213"/>
            </a:xfrm>
            <a:custGeom>
              <a:avLst/>
              <a:gdLst>
                <a:gd name="T0" fmla="*/ 30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0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0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49" name="Freeform 153">
              <a:extLst>
                <a:ext uri="{FF2B5EF4-FFF2-40B4-BE49-F238E27FC236}">
                  <a16:creationId xmlns:a16="http://schemas.microsoft.com/office/drawing/2014/main" id="{84F26415-D97E-47FF-AA10-A791622C10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0030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0" name="Freeform 154">
              <a:extLst>
                <a:ext uri="{FF2B5EF4-FFF2-40B4-BE49-F238E27FC236}">
                  <a16:creationId xmlns:a16="http://schemas.microsoft.com/office/drawing/2014/main" id="{AF7F283A-2ABD-4C49-8B38-75776D660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8780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4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1" name="Freeform 155">
              <a:extLst>
                <a:ext uri="{FF2B5EF4-FFF2-40B4-BE49-F238E27FC236}">
                  <a16:creationId xmlns:a16="http://schemas.microsoft.com/office/drawing/2014/main" id="{44483821-8F58-46DB-919A-90C8B079C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0705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6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2" name="Freeform 156">
              <a:extLst>
                <a:ext uri="{FF2B5EF4-FFF2-40B4-BE49-F238E27FC236}">
                  <a16:creationId xmlns:a16="http://schemas.microsoft.com/office/drawing/2014/main" id="{398C2377-D477-44EE-B4F9-C4D0D7A87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1043" y="5737223"/>
              <a:ext cx="87313" cy="49213"/>
            </a:xfrm>
            <a:custGeom>
              <a:avLst/>
              <a:gdLst>
                <a:gd name="T0" fmla="*/ 29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29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29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3" name="Freeform 157">
              <a:extLst>
                <a:ext uri="{FF2B5EF4-FFF2-40B4-BE49-F238E27FC236}">
                  <a16:creationId xmlns:a16="http://schemas.microsoft.com/office/drawing/2014/main" id="{E2391988-13DA-41C6-83F0-1B53B7A63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6618" y="5737223"/>
              <a:ext cx="92075" cy="49213"/>
            </a:xfrm>
            <a:custGeom>
              <a:avLst/>
              <a:gdLst>
                <a:gd name="T0" fmla="*/ 32 w 58"/>
                <a:gd name="T1" fmla="*/ 0 h 31"/>
                <a:gd name="T2" fmla="*/ 0 w 58"/>
                <a:gd name="T3" fmla="*/ 31 h 31"/>
                <a:gd name="T4" fmla="*/ 26 w 58"/>
                <a:gd name="T5" fmla="*/ 31 h 31"/>
                <a:gd name="T6" fmla="*/ 58 w 58"/>
                <a:gd name="T7" fmla="*/ 0 h 31"/>
                <a:gd name="T8" fmla="*/ 32 w 58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4" name="Freeform 158">
              <a:extLst>
                <a:ext uri="{FF2B5EF4-FFF2-40B4-BE49-F238E27FC236}">
                  <a16:creationId xmlns:a16="http://schemas.microsoft.com/office/drawing/2014/main" id="{53EAE0B8-912C-4F51-ACBB-49F8046E7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6955" y="5737223"/>
              <a:ext cx="87313" cy="49213"/>
            </a:xfrm>
            <a:custGeom>
              <a:avLst/>
              <a:gdLst>
                <a:gd name="T0" fmla="*/ 30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0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0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BDC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5" name="Freeform 159">
              <a:extLst>
                <a:ext uri="{FF2B5EF4-FFF2-40B4-BE49-F238E27FC236}">
                  <a16:creationId xmlns:a16="http://schemas.microsoft.com/office/drawing/2014/main" id="{5999D1C1-266B-4027-8338-CD6AFB3AC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0318" y="5737223"/>
              <a:ext cx="87313" cy="49213"/>
            </a:xfrm>
            <a:custGeom>
              <a:avLst/>
              <a:gdLst>
                <a:gd name="T0" fmla="*/ 29 w 55"/>
                <a:gd name="T1" fmla="*/ 0 h 31"/>
                <a:gd name="T2" fmla="*/ 0 w 55"/>
                <a:gd name="T3" fmla="*/ 31 h 31"/>
                <a:gd name="T4" fmla="*/ 23 w 55"/>
                <a:gd name="T5" fmla="*/ 31 h 31"/>
                <a:gd name="T6" fmla="*/ 55 w 55"/>
                <a:gd name="T7" fmla="*/ 0 h 31"/>
                <a:gd name="T8" fmla="*/ 29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29" y="0"/>
                  </a:moveTo>
                  <a:lnTo>
                    <a:pt x="0" y="31"/>
                  </a:lnTo>
                  <a:lnTo>
                    <a:pt x="23" y="31"/>
                  </a:lnTo>
                  <a:lnTo>
                    <a:pt x="55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6" name="Freeform 160">
              <a:extLst>
                <a:ext uri="{FF2B5EF4-FFF2-40B4-BE49-F238E27FC236}">
                  <a16:creationId xmlns:a16="http://schemas.microsoft.com/office/drawing/2014/main" id="{E656703D-1E1A-466F-B269-431FEC968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65555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5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7" name="Freeform 161">
              <a:extLst>
                <a:ext uri="{FF2B5EF4-FFF2-40B4-BE49-F238E27FC236}">
                  <a16:creationId xmlns:a16="http://schemas.microsoft.com/office/drawing/2014/main" id="{60CEE374-02DA-4311-908E-7DD05A228A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4305" y="5740398"/>
              <a:ext cx="47625" cy="46038"/>
            </a:xfrm>
            <a:custGeom>
              <a:avLst/>
              <a:gdLst>
                <a:gd name="T0" fmla="*/ 24 w 30"/>
                <a:gd name="T1" fmla="*/ 29 h 29"/>
                <a:gd name="T2" fmla="*/ 30 w 30"/>
                <a:gd name="T3" fmla="*/ 23 h 29"/>
                <a:gd name="T4" fmla="*/ 30 w 30"/>
                <a:gd name="T5" fmla="*/ 0 h 29"/>
                <a:gd name="T6" fmla="*/ 0 w 30"/>
                <a:gd name="T7" fmla="*/ 29 h 29"/>
                <a:gd name="T8" fmla="*/ 24 w 30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9">
                  <a:moveTo>
                    <a:pt x="24" y="29"/>
                  </a:moveTo>
                  <a:lnTo>
                    <a:pt x="30" y="23"/>
                  </a:lnTo>
                  <a:lnTo>
                    <a:pt x="30" y="0"/>
                  </a:lnTo>
                  <a:lnTo>
                    <a:pt x="0" y="29"/>
                  </a:lnTo>
                  <a:lnTo>
                    <a:pt x="24" y="29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8" name="Freeform 162">
              <a:extLst>
                <a:ext uri="{FF2B5EF4-FFF2-40B4-BE49-F238E27FC236}">
                  <a16:creationId xmlns:a16="http://schemas.microsoft.com/office/drawing/2014/main" id="{DDF5D42F-D474-4FE2-878C-B3D1C667C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3730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59" name="Freeform 163">
              <a:extLst>
                <a:ext uri="{FF2B5EF4-FFF2-40B4-BE49-F238E27FC236}">
                  <a16:creationId xmlns:a16="http://schemas.microsoft.com/office/drawing/2014/main" id="{06D6463E-DC93-45B3-9E42-5DBBC4440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4068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5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0" name="Freeform 164">
              <a:extLst>
                <a:ext uri="{FF2B5EF4-FFF2-40B4-BE49-F238E27FC236}">
                  <a16:creationId xmlns:a16="http://schemas.microsoft.com/office/drawing/2014/main" id="{F45936E4-34A2-487A-9B6C-335AC1D8A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9643" y="5737223"/>
              <a:ext cx="92075" cy="49213"/>
            </a:xfrm>
            <a:custGeom>
              <a:avLst/>
              <a:gdLst>
                <a:gd name="T0" fmla="*/ 32 w 58"/>
                <a:gd name="T1" fmla="*/ 0 h 31"/>
                <a:gd name="T2" fmla="*/ 0 w 58"/>
                <a:gd name="T3" fmla="*/ 31 h 31"/>
                <a:gd name="T4" fmla="*/ 26 w 58"/>
                <a:gd name="T5" fmla="*/ 31 h 31"/>
                <a:gd name="T6" fmla="*/ 58 w 58"/>
                <a:gd name="T7" fmla="*/ 0 h 31"/>
                <a:gd name="T8" fmla="*/ 32 w 58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1" name="Freeform 165">
              <a:extLst>
                <a:ext uri="{FF2B5EF4-FFF2-40B4-BE49-F238E27FC236}">
                  <a16:creationId xmlns:a16="http://schemas.microsoft.com/office/drawing/2014/main" id="{206A12B9-3D4A-4CD2-A0F5-FC548332E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9980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2" name="Freeform 166">
              <a:extLst>
                <a:ext uri="{FF2B5EF4-FFF2-40B4-BE49-F238E27FC236}">
                  <a16:creationId xmlns:a16="http://schemas.microsoft.com/office/drawing/2014/main" id="{990E115B-A6B6-4A66-9D00-D8D786EF6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1905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3" name="Freeform 167">
              <a:extLst>
                <a:ext uri="{FF2B5EF4-FFF2-40B4-BE49-F238E27FC236}">
                  <a16:creationId xmlns:a16="http://schemas.microsoft.com/office/drawing/2014/main" id="{E08631B9-0903-43F3-A406-1F7542C3E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20655" y="5737223"/>
              <a:ext cx="88900" cy="49213"/>
            </a:xfrm>
            <a:custGeom>
              <a:avLst/>
              <a:gdLst>
                <a:gd name="T0" fmla="*/ 32 w 56"/>
                <a:gd name="T1" fmla="*/ 0 h 31"/>
                <a:gd name="T2" fmla="*/ 0 w 56"/>
                <a:gd name="T3" fmla="*/ 31 h 31"/>
                <a:gd name="T4" fmla="*/ 24 w 56"/>
                <a:gd name="T5" fmla="*/ 31 h 31"/>
                <a:gd name="T6" fmla="*/ 56 w 56"/>
                <a:gd name="T7" fmla="*/ 0 h 31"/>
                <a:gd name="T8" fmla="*/ 32 w 5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6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4" name="Freeform 168">
              <a:extLst>
                <a:ext uri="{FF2B5EF4-FFF2-40B4-BE49-F238E27FC236}">
                  <a16:creationId xmlns:a16="http://schemas.microsoft.com/office/drawing/2014/main" id="{47D3CE93-C97D-4643-AC3A-3DC7D5B72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818" y="5737223"/>
              <a:ext cx="90488" cy="49213"/>
            </a:xfrm>
            <a:custGeom>
              <a:avLst/>
              <a:gdLst>
                <a:gd name="T0" fmla="*/ 32 w 57"/>
                <a:gd name="T1" fmla="*/ 0 h 31"/>
                <a:gd name="T2" fmla="*/ 0 w 57"/>
                <a:gd name="T3" fmla="*/ 31 h 31"/>
                <a:gd name="T4" fmla="*/ 26 w 57"/>
                <a:gd name="T5" fmla="*/ 31 h 31"/>
                <a:gd name="T6" fmla="*/ 57 w 57"/>
                <a:gd name="T7" fmla="*/ 0 h 31"/>
                <a:gd name="T8" fmla="*/ 32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2" y="0"/>
                  </a:moveTo>
                  <a:lnTo>
                    <a:pt x="0" y="31"/>
                  </a:lnTo>
                  <a:lnTo>
                    <a:pt x="26" y="31"/>
                  </a:lnTo>
                  <a:lnTo>
                    <a:pt x="57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5" name="Freeform 169">
              <a:extLst>
                <a:ext uri="{FF2B5EF4-FFF2-40B4-BE49-F238E27FC236}">
                  <a16:creationId xmlns:a16="http://schemas.microsoft.com/office/drawing/2014/main" id="{7F6171E4-067C-49E5-BDF6-B98A1C8DF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8155" y="5737223"/>
              <a:ext cx="87313" cy="49213"/>
            </a:xfrm>
            <a:custGeom>
              <a:avLst/>
              <a:gdLst>
                <a:gd name="T0" fmla="*/ 31 w 55"/>
                <a:gd name="T1" fmla="*/ 0 h 31"/>
                <a:gd name="T2" fmla="*/ 0 w 55"/>
                <a:gd name="T3" fmla="*/ 31 h 31"/>
                <a:gd name="T4" fmla="*/ 25 w 55"/>
                <a:gd name="T5" fmla="*/ 31 h 31"/>
                <a:gd name="T6" fmla="*/ 55 w 55"/>
                <a:gd name="T7" fmla="*/ 0 h 31"/>
                <a:gd name="T8" fmla="*/ 31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5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6" name="Freeform 170">
              <a:extLst>
                <a:ext uri="{FF2B5EF4-FFF2-40B4-BE49-F238E27FC236}">
                  <a16:creationId xmlns:a16="http://schemas.microsoft.com/office/drawing/2014/main" id="{39DB15AB-C0A0-4E85-B72F-A97F63B4F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0080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7" name="Freeform 171">
              <a:extLst>
                <a:ext uri="{FF2B5EF4-FFF2-40B4-BE49-F238E27FC236}">
                  <a16:creationId xmlns:a16="http://schemas.microsoft.com/office/drawing/2014/main" id="{A4445453-A96D-413F-A35A-212C44D58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8830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8" name="Freeform 172">
              <a:extLst>
                <a:ext uri="{FF2B5EF4-FFF2-40B4-BE49-F238E27FC236}">
                  <a16:creationId xmlns:a16="http://schemas.microsoft.com/office/drawing/2014/main" id="{5FC372B8-7768-4B5F-91BD-534EAA90B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5993" y="5737223"/>
              <a:ext cx="90488" cy="49213"/>
            </a:xfrm>
            <a:custGeom>
              <a:avLst/>
              <a:gdLst>
                <a:gd name="T0" fmla="*/ 31 w 57"/>
                <a:gd name="T1" fmla="*/ 0 h 31"/>
                <a:gd name="T2" fmla="*/ 0 w 57"/>
                <a:gd name="T3" fmla="*/ 31 h 31"/>
                <a:gd name="T4" fmla="*/ 25 w 57"/>
                <a:gd name="T5" fmla="*/ 31 h 31"/>
                <a:gd name="T6" fmla="*/ 57 w 57"/>
                <a:gd name="T7" fmla="*/ 0 h 31"/>
                <a:gd name="T8" fmla="*/ 31 w 57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1">
                  <a:moveTo>
                    <a:pt x="31" y="0"/>
                  </a:moveTo>
                  <a:lnTo>
                    <a:pt x="0" y="31"/>
                  </a:lnTo>
                  <a:lnTo>
                    <a:pt x="25" y="31"/>
                  </a:lnTo>
                  <a:lnTo>
                    <a:pt x="57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69" name="Freeform 173">
              <a:extLst>
                <a:ext uri="{FF2B5EF4-FFF2-40B4-BE49-F238E27FC236}">
                  <a16:creationId xmlns:a16="http://schemas.microsoft.com/office/drawing/2014/main" id="{ACCBFDE3-082F-4CB1-8A41-7562E015D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4743" y="5737223"/>
              <a:ext cx="87313" cy="49213"/>
            </a:xfrm>
            <a:custGeom>
              <a:avLst/>
              <a:gdLst>
                <a:gd name="T0" fmla="*/ 32 w 55"/>
                <a:gd name="T1" fmla="*/ 0 h 31"/>
                <a:gd name="T2" fmla="*/ 0 w 55"/>
                <a:gd name="T3" fmla="*/ 31 h 31"/>
                <a:gd name="T4" fmla="*/ 24 w 55"/>
                <a:gd name="T5" fmla="*/ 31 h 31"/>
                <a:gd name="T6" fmla="*/ 55 w 55"/>
                <a:gd name="T7" fmla="*/ 0 h 31"/>
                <a:gd name="T8" fmla="*/ 32 w 55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31">
                  <a:moveTo>
                    <a:pt x="32" y="0"/>
                  </a:moveTo>
                  <a:lnTo>
                    <a:pt x="0" y="31"/>
                  </a:lnTo>
                  <a:lnTo>
                    <a:pt x="24" y="31"/>
                  </a:lnTo>
                  <a:lnTo>
                    <a:pt x="55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570" name="Freeform 174">
              <a:extLst>
                <a:ext uri="{FF2B5EF4-FFF2-40B4-BE49-F238E27FC236}">
                  <a16:creationId xmlns:a16="http://schemas.microsoft.com/office/drawing/2014/main" id="{BB8ADA28-FE5A-4293-982C-CFF81370C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21130" y="4314823"/>
              <a:ext cx="50800" cy="87313"/>
            </a:xfrm>
            <a:custGeom>
              <a:avLst/>
              <a:gdLst>
                <a:gd name="T0" fmla="*/ 0 w 32"/>
                <a:gd name="T1" fmla="*/ 32 h 55"/>
                <a:gd name="T2" fmla="*/ 0 w 32"/>
                <a:gd name="T3" fmla="*/ 55 h 55"/>
                <a:gd name="T4" fmla="*/ 26 w 32"/>
                <a:gd name="T5" fmla="*/ 32 h 55"/>
                <a:gd name="T6" fmla="*/ 32 w 32"/>
                <a:gd name="T7" fmla="*/ 24 h 55"/>
                <a:gd name="T8" fmla="*/ 32 w 32"/>
                <a:gd name="T9" fmla="*/ 0 h 55"/>
                <a:gd name="T10" fmla="*/ 0 w 32"/>
                <a:gd name="T11" fmla="*/ 3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55">
                  <a:moveTo>
                    <a:pt x="0" y="32"/>
                  </a:moveTo>
                  <a:lnTo>
                    <a:pt x="0" y="55"/>
                  </a:lnTo>
                  <a:lnTo>
                    <a:pt x="26" y="32"/>
                  </a:lnTo>
                  <a:lnTo>
                    <a:pt x="32" y="24"/>
                  </a:lnTo>
                  <a:lnTo>
                    <a:pt x="3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33A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</p:grpSp>
      <p:sp>
        <p:nvSpPr>
          <p:cNvPr id="571" name="テキスト プレースホルダー 491">
            <a:extLst>
              <a:ext uri="{FF2B5EF4-FFF2-40B4-BE49-F238E27FC236}">
                <a16:creationId xmlns:a16="http://schemas.microsoft.com/office/drawing/2014/main" id="{BD66857A-7744-40E6-8386-715D162B60EE}"/>
              </a:ext>
            </a:extLst>
          </p:cNvPr>
          <p:cNvSpPr txBox="1">
            <a:spLocks/>
          </p:cNvSpPr>
          <p:nvPr/>
        </p:nvSpPr>
        <p:spPr>
          <a:xfrm>
            <a:off x="5539720" y="342305"/>
            <a:ext cx="2627426" cy="3564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1400" b="1" kern="1200" baseline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highlight>
                  <a:srgbClr val="FFFF00"/>
                </a:highlight>
              </a:rPr>
              <a:t>第１回</a:t>
            </a:r>
            <a:r>
              <a:rPr lang="en-US" altLang="ja-JP" sz="1800" dirty="0">
                <a:highlight>
                  <a:srgbClr val="FFFF00"/>
                </a:highlight>
              </a:rPr>
              <a:t>PTA</a:t>
            </a:r>
            <a:r>
              <a:rPr lang="ja-JP" altLang="en-US" sz="1800" dirty="0">
                <a:highlight>
                  <a:srgbClr val="FFFF00"/>
                </a:highlight>
              </a:rPr>
              <a:t>運営委員会</a:t>
            </a:r>
            <a:endParaRPr lang="en-US" altLang="ja-JP" sz="1800" dirty="0">
              <a:highlight>
                <a:srgbClr val="FFFF00"/>
              </a:highlight>
            </a:endParaRPr>
          </a:p>
          <a:p>
            <a:endParaRPr lang="ja-JP" altLang="en-US" dirty="0"/>
          </a:p>
        </p:txBody>
      </p:sp>
      <p:sp>
        <p:nvSpPr>
          <p:cNvPr id="572" name="テキスト プレースホルダー 492">
            <a:extLst>
              <a:ext uri="{FF2B5EF4-FFF2-40B4-BE49-F238E27FC236}">
                <a16:creationId xmlns:a16="http://schemas.microsoft.com/office/drawing/2014/main" id="{5C1C278F-C9E0-4565-AF13-4806A71C9498}"/>
              </a:ext>
            </a:extLst>
          </p:cNvPr>
          <p:cNvSpPr txBox="1">
            <a:spLocks/>
          </p:cNvSpPr>
          <p:nvPr/>
        </p:nvSpPr>
        <p:spPr>
          <a:xfrm>
            <a:off x="7226923" y="656167"/>
            <a:ext cx="3321614" cy="2292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05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日（月）１９時より、総合会館大会議室にて、第１回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PTA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運営委員会が開催されました。当日は本部役員・学級役員・部会委員・地区役員の皆様にご参加いただき、大変ありがとうございました。今回の大きな議案は「新旧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PTA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役員さんの交代」と「新専門委員長さんの選出と引継ぎ」でしたが、限られた時間の中、協議を進めていただき、ありがとうございました。今後は各専門部会で様々な活動が展開されると思いますが、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PTA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会員の皆様のご協力をよろしくお願いいたします。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</p:txBody>
      </p:sp>
      <p:pic>
        <p:nvPicPr>
          <p:cNvPr id="573" name="図プレースホルダー 23">
            <a:extLst>
              <a:ext uri="{FF2B5EF4-FFF2-40B4-BE49-F238E27FC236}">
                <a16:creationId xmlns:a16="http://schemas.microsoft.com/office/drawing/2014/main" id="{48C4D29F-2FA2-4A18-B9E9-3C3FC8CFA54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05856" y="766007"/>
            <a:ext cx="1651647" cy="1651647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ctr"/>
          </a:blipFill>
        </p:spPr>
      </p:pic>
      <p:sp>
        <p:nvSpPr>
          <p:cNvPr id="574" name="Freeform 7">
            <a:extLst>
              <a:ext uri="{FF2B5EF4-FFF2-40B4-BE49-F238E27FC236}">
                <a16:creationId xmlns:a16="http://schemas.microsoft.com/office/drawing/2014/main" id="{E0A81A37-3BBF-4CCA-8B6C-3E55D3646257}"/>
              </a:ext>
            </a:extLst>
          </p:cNvPr>
          <p:cNvSpPr>
            <a:spLocks/>
          </p:cNvSpPr>
          <p:nvPr/>
        </p:nvSpPr>
        <p:spPr bwMode="auto">
          <a:xfrm>
            <a:off x="5618208" y="2927108"/>
            <a:ext cx="4886497" cy="2314697"/>
          </a:xfrm>
          <a:custGeom>
            <a:avLst/>
            <a:gdLst>
              <a:gd name="T0" fmla="*/ 2962 w 2962"/>
              <a:gd name="T1" fmla="*/ 1388 h 1467"/>
              <a:gd name="T2" fmla="*/ 2962 w 2962"/>
              <a:gd name="T3" fmla="*/ 1388 h 1467"/>
              <a:gd name="T4" fmla="*/ 2960 w 2962"/>
              <a:gd name="T5" fmla="*/ 1404 h 1467"/>
              <a:gd name="T6" fmla="*/ 2956 w 2962"/>
              <a:gd name="T7" fmla="*/ 1418 h 1467"/>
              <a:gd name="T8" fmla="*/ 2948 w 2962"/>
              <a:gd name="T9" fmla="*/ 1432 h 1467"/>
              <a:gd name="T10" fmla="*/ 2938 w 2962"/>
              <a:gd name="T11" fmla="*/ 1444 h 1467"/>
              <a:gd name="T12" fmla="*/ 2927 w 2962"/>
              <a:gd name="T13" fmla="*/ 1453 h 1467"/>
              <a:gd name="T14" fmla="*/ 2913 w 2962"/>
              <a:gd name="T15" fmla="*/ 1461 h 1467"/>
              <a:gd name="T16" fmla="*/ 2899 w 2962"/>
              <a:gd name="T17" fmla="*/ 1465 h 1467"/>
              <a:gd name="T18" fmla="*/ 2883 w 2962"/>
              <a:gd name="T19" fmla="*/ 1467 h 1467"/>
              <a:gd name="T20" fmla="*/ 79 w 2962"/>
              <a:gd name="T21" fmla="*/ 1467 h 1467"/>
              <a:gd name="T22" fmla="*/ 79 w 2962"/>
              <a:gd name="T23" fmla="*/ 1467 h 1467"/>
              <a:gd name="T24" fmla="*/ 63 w 2962"/>
              <a:gd name="T25" fmla="*/ 1465 h 1467"/>
              <a:gd name="T26" fmla="*/ 47 w 2962"/>
              <a:gd name="T27" fmla="*/ 1461 h 1467"/>
              <a:gd name="T28" fmla="*/ 34 w 2962"/>
              <a:gd name="T29" fmla="*/ 1453 h 1467"/>
              <a:gd name="T30" fmla="*/ 24 w 2962"/>
              <a:gd name="T31" fmla="*/ 1444 h 1467"/>
              <a:gd name="T32" fmla="*/ 14 w 2962"/>
              <a:gd name="T33" fmla="*/ 1432 h 1467"/>
              <a:gd name="T34" fmla="*/ 6 w 2962"/>
              <a:gd name="T35" fmla="*/ 1418 h 1467"/>
              <a:gd name="T36" fmla="*/ 2 w 2962"/>
              <a:gd name="T37" fmla="*/ 1404 h 1467"/>
              <a:gd name="T38" fmla="*/ 0 w 2962"/>
              <a:gd name="T39" fmla="*/ 1388 h 1467"/>
              <a:gd name="T40" fmla="*/ 0 w 2962"/>
              <a:gd name="T41" fmla="*/ 79 h 1467"/>
              <a:gd name="T42" fmla="*/ 0 w 2962"/>
              <a:gd name="T43" fmla="*/ 79 h 1467"/>
              <a:gd name="T44" fmla="*/ 2 w 2962"/>
              <a:gd name="T45" fmla="*/ 63 h 1467"/>
              <a:gd name="T46" fmla="*/ 6 w 2962"/>
              <a:gd name="T47" fmla="*/ 47 h 1467"/>
              <a:gd name="T48" fmla="*/ 14 w 2962"/>
              <a:gd name="T49" fmla="*/ 33 h 1467"/>
              <a:gd name="T50" fmla="*/ 24 w 2962"/>
              <a:gd name="T51" fmla="*/ 22 h 1467"/>
              <a:gd name="T52" fmla="*/ 34 w 2962"/>
              <a:gd name="T53" fmla="*/ 12 h 1467"/>
              <a:gd name="T54" fmla="*/ 47 w 2962"/>
              <a:gd name="T55" fmla="*/ 6 h 1467"/>
              <a:gd name="T56" fmla="*/ 63 w 2962"/>
              <a:gd name="T57" fmla="*/ 0 h 1467"/>
              <a:gd name="T58" fmla="*/ 79 w 2962"/>
              <a:gd name="T59" fmla="*/ 0 h 1467"/>
              <a:gd name="T60" fmla="*/ 2883 w 2962"/>
              <a:gd name="T61" fmla="*/ 0 h 1467"/>
              <a:gd name="T62" fmla="*/ 2883 w 2962"/>
              <a:gd name="T63" fmla="*/ 0 h 1467"/>
              <a:gd name="T64" fmla="*/ 2899 w 2962"/>
              <a:gd name="T65" fmla="*/ 0 h 1467"/>
              <a:gd name="T66" fmla="*/ 2913 w 2962"/>
              <a:gd name="T67" fmla="*/ 6 h 1467"/>
              <a:gd name="T68" fmla="*/ 2927 w 2962"/>
              <a:gd name="T69" fmla="*/ 12 h 1467"/>
              <a:gd name="T70" fmla="*/ 2938 w 2962"/>
              <a:gd name="T71" fmla="*/ 22 h 1467"/>
              <a:gd name="T72" fmla="*/ 2948 w 2962"/>
              <a:gd name="T73" fmla="*/ 33 h 1467"/>
              <a:gd name="T74" fmla="*/ 2956 w 2962"/>
              <a:gd name="T75" fmla="*/ 47 h 1467"/>
              <a:gd name="T76" fmla="*/ 2960 w 2962"/>
              <a:gd name="T77" fmla="*/ 63 h 1467"/>
              <a:gd name="T78" fmla="*/ 2962 w 2962"/>
              <a:gd name="T79" fmla="*/ 79 h 1467"/>
              <a:gd name="T80" fmla="*/ 2962 w 2962"/>
              <a:gd name="T81" fmla="*/ 1388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62" h="1467">
                <a:moveTo>
                  <a:pt x="2962" y="1388"/>
                </a:moveTo>
                <a:lnTo>
                  <a:pt x="2962" y="1388"/>
                </a:lnTo>
                <a:lnTo>
                  <a:pt x="2960" y="1404"/>
                </a:lnTo>
                <a:lnTo>
                  <a:pt x="2956" y="1418"/>
                </a:lnTo>
                <a:lnTo>
                  <a:pt x="2948" y="1432"/>
                </a:lnTo>
                <a:lnTo>
                  <a:pt x="2938" y="1444"/>
                </a:lnTo>
                <a:lnTo>
                  <a:pt x="2927" y="1453"/>
                </a:lnTo>
                <a:lnTo>
                  <a:pt x="2913" y="1461"/>
                </a:lnTo>
                <a:lnTo>
                  <a:pt x="2899" y="1465"/>
                </a:lnTo>
                <a:lnTo>
                  <a:pt x="2883" y="1467"/>
                </a:lnTo>
                <a:lnTo>
                  <a:pt x="79" y="1467"/>
                </a:lnTo>
                <a:lnTo>
                  <a:pt x="79" y="1467"/>
                </a:lnTo>
                <a:lnTo>
                  <a:pt x="63" y="1465"/>
                </a:lnTo>
                <a:lnTo>
                  <a:pt x="47" y="1461"/>
                </a:lnTo>
                <a:lnTo>
                  <a:pt x="34" y="1453"/>
                </a:lnTo>
                <a:lnTo>
                  <a:pt x="24" y="1444"/>
                </a:lnTo>
                <a:lnTo>
                  <a:pt x="14" y="1432"/>
                </a:lnTo>
                <a:lnTo>
                  <a:pt x="6" y="1418"/>
                </a:lnTo>
                <a:lnTo>
                  <a:pt x="2" y="1404"/>
                </a:lnTo>
                <a:lnTo>
                  <a:pt x="0" y="1388"/>
                </a:lnTo>
                <a:lnTo>
                  <a:pt x="0" y="79"/>
                </a:lnTo>
                <a:lnTo>
                  <a:pt x="0" y="79"/>
                </a:lnTo>
                <a:lnTo>
                  <a:pt x="2" y="63"/>
                </a:lnTo>
                <a:lnTo>
                  <a:pt x="6" y="47"/>
                </a:lnTo>
                <a:lnTo>
                  <a:pt x="14" y="33"/>
                </a:lnTo>
                <a:lnTo>
                  <a:pt x="24" y="22"/>
                </a:lnTo>
                <a:lnTo>
                  <a:pt x="34" y="12"/>
                </a:lnTo>
                <a:lnTo>
                  <a:pt x="47" y="6"/>
                </a:lnTo>
                <a:lnTo>
                  <a:pt x="63" y="0"/>
                </a:lnTo>
                <a:lnTo>
                  <a:pt x="79" y="0"/>
                </a:lnTo>
                <a:lnTo>
                  <a:pt x="2883" y="0"/>
                </a:lnTo>
                <a:lnTo>
                  <a:pt x="2883" y="0"/>
                </a:lnTo>
                <a:lnTo>
                  <a:pt x="2899" y="0"/>
                </a:lnTo>
                <a:lnTo>
                  <a:pt x="2913" y="6"/>
                </a:lnTo>
                <a:lnTo>
                  <a:pt x="2927" y="12"/>
                </a:lnTo>
                <a:lnTo>
                  <a:pt x="2938" y="22"/>
                </a:lnTo>
                <a:lnTo>
                  <a:pt x="2948" y="33"/>
                </a:lnTo>
                <a:lnTo>
                  <a:pt x="2956" y="47"/>
                </a:lnTo>
                <a:lnTo>
                  <a:pt x="2960" y="63"/>
                </a:lnTo>
                <a:lnTo>
                  <a:pt x="2962" y="79"/>
                </a:lnTo>
                <a:lnTo>
                  <a:pt x="2962" y="1388"/>
                </a:lnTo>
                <a:close/>
              </a:path>
            </a:pathLst>
          </a:custGeom>
          <a:noFill/>
          <a:ln w="3175">
            <a:solidFill>
              <a:schemeClr val="accent1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76" name="テキスト プレースホルダー 479">
            <a:extLst>
              <a:ext uri="{FF2B5EF4-FFF2-40B4-BE49-F238E27FC236}">
                <a16:creationId xmlns:a16="http://schemas.microsoft.com/office/drawing/2014/main" id="{4EF56829-6E93-428D-BE20-14018668810F}"/>
              </a:ext>
            </a:extLst>
          </p:cNvPr>
          <p:cNvSpPr txBox="1">
            <a:spLocks/>
          </p:cNvSpPr>
          <p:nvPr/>
        </p:nvSpPr>
        <p:spPr>
          <a:xfrm>
            <a:off x="5610895" y="3087263"/>
            <a:ext cx="2627511" cy="341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1400" b="1" kern="120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highlight>
                  <a:srgbClr val="66FF33"/>
                </a:highlight>
              </a:rPr>
              <a:t>６月の主な行事予定</a:t>
            </a:r>
          </a:p>
        </p:txBody>
      </p:sp>
      <p:sp>
        <p:nvSpPr>
          <p:cNvPr id="577" name="テキスト プレースホルダー 488">
            <a:extLst>
              <a:ext uri="{FF2B5EF4-FFF2-40B4-BE49-F238E27FC236}">
                <a16:creationId xmlns:a16="http://schemas.microsoft.com/office/drawing/2014/main" id="{5DC10120-2968-4D61-9A36-750AB86555BF}"/>
              </a:ext>
            </a:extLst>
          </p:cNvPr>
          <p:cNvSpPr txBox="1">
            <a:spLocks/>
          </p:cNvSpPr>
          <p:nvPr/>
        </p:nvSpPr>
        <p:spPr>
          <a:xfrm>
            <a:off x="5644184" y="3436704"/>
            <a:ext cx="4886497" cy="1813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1007943" rtl="0" eaLnBrk="1" fontAlgn="auto" latinLnBrk="0" hangingPunct="1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2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ja-JP" altLang="en-US" b="1" dirty="0"/>
              <a:t>３日（月）内科検診　１年生全員面談開始（</a:t>
            </a:r>
            <a:r>
              <a:rPr lang="en-US" altLang="ja-JP" b="1" dirty="0"/>
              <a:t>SC</a:t>
            </a:r>
            <a:r>
              <a:rPr lang="ja-JP" altLang="en-US" b="1" dirty="0"/>
              <a:t>・</a:t>
            </a:r>
            <a:r>
              <a:rPr lang="en-US" altLang="ja-JP" b="1" dirty="0"/>
              <a:t>SSW</a:t>
            </a:r>
            <a:r>
              <a:rPr lang="ja-JP" altLang="en-US" b="1" dirty="0"/>
              <a:t>）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ja-JP" altLang="en-US" b="1" dirty="0"/>
              <a:t>４日（火）内科検診　川棚特別支援学校交流会（１年）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en-US" altLang="ja-JP" b="1" dirty="0"/>
              <a:t>11</a:t>
            </a:r>
            <a:r>
              <a:rPr lang="ja-JP" altLang="en-US" b="1" dirty="0"/>
              <a:t>日（火）郡中体連陸上大会（シーサイド公園）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en-US" altLang="ja-JP" b="1" dirty="0"/>
              <a:t>12</a:t>
            </a:r>
            <a:r>
              <a:rPr lang="ja-JP" altLang="en-US" b="1" dirty="0"/>
              <a:t>日（水）陸上大会予備日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en-US" altLang="ja-JP" b="1" dirty="0"/>
              <a:t>18</a:t>
            </a:r>
            <a:r>
              <a:rPr lang="ja-JP" altLang="en-US" b="1" dirty="0"/>
              <a:t>日（火）～</a:t>
            </a:r>
            <a:r>
              <a:rPr lang="en-US" altLang="ja-JP" b="1" dirty="0"/>
              <a:t>20</a:t>
            </a:r>
            <a:r>
              <a:rPr lang="ja-JP" altLang="en-US" b="1" dirty="0"/>
              <a:t>日（木）定期テスト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en-US" altLang="ja-JP" b="1" dirty="0"/>
              <a:t>26</a:t>
            </a:r>
            <a:r>
              <a:rPr lang="ja-JP" altLang="en-US" b="1" dirty="0"/>
              <a:t>日（水）授業参観（道徳）・懇談会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en-US" altLang="ja-JP" b="1" dirty="0"/>
              <a:t>27</a:t>
            </a:r>
            <a:r>
              <a:rPr lang="ja-JP" altLang="en-US" b="1" dirty="0"/>
              <a:t>日（木）青少年劇場（午後）</a:t>
            </a:r>
            <a:endParaRPr lang="en-US" altLang="ja-JP" b="1" dirty="0"/>
          </a:p>
          <a:p>
            <a:pPr>
              <a:lnSpc>
                <a:spcPct val="50000"/>
              </a:lnSpc>
            </a:pPr>
            <a:r>
              <a:rPr lang="ja-JP" altLang="en-US" sz="1100" b="1" dirty="0"/>
              <a:t>★授業参観日が当初予定より変更となっております。ご了承ください</a:t>
            </a:r>
            <a:endParaRPr lang="en-US" altLang="ja-JP" sz="1100" b="1" dirty="0"/>
          </a:p>
          <a:p>
            <a:endParaRPr lang="ja-JP" altLang="en-US" dirty="0"/>
          </a:p>
        </p:txBody>
      </p:sp>
      <p:pic>
        <p:nvPicPr>
          <p:cNvPr id="578" name="図 577">
            <a:extLst>
              <a:ext uri="{FF2B5EF4-FFF2-40B4-BE49-F238E27FC236}">
                <a16:creationId xmlns:a16="http://schemas.microsoft.com/office/drawing/2014/main" id="{420A3D3F-C811-47AB-81FE-13A3F99015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783" y="3602922"/>
            <a:ext cx="1156480" cy="1400248"/>
          </a:xfrm>
          <a:prstGeom prst="rect">
            <a:avLst/>
          </a:prstGeom>
        </p:spPr>
      </p:pic>
      <p:sp>
        <p:nvSpPr>
          <p:cNvPr id="579" name="Freeform 7">
            <a:extLst>
              <a:ext uri="{FF2B5EF4-FFF2-40B4-BE49-F238E27FC236}">
                <a16:creationId xmlns:a16="http://schemas.microsoft.com/office/drawing/2014/main" id="{BACBFBF3-C79D-415B-9857-3129A738B21E}"/>
              </a:ext>
            </a:extLst>
          </p:cNvPr>
          <p:cNvSpPr>
            <a:spLocks/>
          </p:cNvSpPr>
          <p:nvPr/>
        </p:nvSpPr>
        <p:spPr bwMode="auto">
          <a:xfrm>
            <a:off x="5666965" y="5319222"/>
            <a:ext cx="4702175" cy="2179036"/>
          </a:xfrm>
          <a:custGeom>
            <a:avLst/>
            <a:gdLst>
              <a:gd name="T0" fmla="*/ 2962 w 2962"/>
              <a:gd name="T1" fmla="*/ 1388 h 1467"/>
              <a:gd name="T2" fmla="*/ 2962 w 2962"/>
              <a:gd name="T3" fmla="*/ 1388 h 1467"/>
              <a:gd name="T4" fmla="*/ 2960 w 2962"/>
              <a:gd name="T5" fmla="*/ 1404 h 1467"/>
              <a:gd name="T6" fmla="*/ 2956 w 2962"/>
              <a:gd name="T7" fmla="*/ 1418 h 1467"/>
              <a:gd name="T8" fmla="*/ 2948 w 2962"/>
              <a:gd name="T9" fmla="*/ 1432 h 1467"/>
              <a:gd name="T10" fmla="*/ 2938 w 2962"/>
              <a:gd name="T11" fmla="*/ 1444 h 1467"/>
              <a:gd name="T12" fmla="*/ 2927 w 2962"/>
              <a:gd name="T13" fmla="*/ 1453 h 1467"/>
              <a:gd name="T14" fmla="*/ 2913 w 2962"/>
              <a:gd name="T15" fmla="*/ 1461 h 1467"/>
              <a:gd name="T16" fmla="*/ 2899 w 2962"/>
              <a:gd name="T17" fmla="*/ 1465 h 1467"/>
              <a:gd name="T18" fmla="*/ 2883 w 2962"/>
              <a:gd name="T19" fmla="*/ 1467 h 1467"/>
              <a:gd name="T20" fmla="*/ 79 w 2962"/>
              <a:gd name="T21" fmla="*/ 1467 h 1467"/>
              <a:gd name="T22" fmla="*/ 79 w 2962"/>
              <a:gd name="T23" fmla="*/ 1467 h 1467"/>
              <a:gd name="T24" fmla="*/ 63 w 2962"/>
              <a:gd name="T25" fmla="*/ 1465 h 1467"/>
              <a:gd name="T26" fmla="*/ 47 w 2962"/>
              <a:gd name="T27" fmla="*/ 1461 h 1467"/>
              <a:gd name="T28" fmla="*/ 34 w 2962"/>
              <a:gd name="T29" fmla="*/ 1453 h 1467"/>
              <a:gd name="T30" fmla="*/ 24 w 2962"/>
              <a:gd name="T31" fmla="*/ 1444 h 1467"/>
              <a:gd name="T32" fmla="*/ 14 w 2962"/>
              <a:gd name="T33" fmla="*/ 1432 h 1467"/>
              <a:gd name="T34" fmla="*/ 6 w 2962"/>
              <a:gd name="T35" fmla="*/ 1418 h 1467"/>
              <a:gd name="T36" fmla="*/ 2 w 2962"/>
              <a:gd name="T37" fmla="*/ 1404 h 1467"/>
              <a:gd name="T38" fmla="*/ 0 w 2962"/>
              <a:gd name="T39" fmla="*/ 1388 h 1467"/>
              <a:gd name="T40" fmla="*/ 0 w 2962"/>
              <a:gd name="T41" fmla="*/ 79 h 1467"/>
              <a:gd name="T42" fmla="*/ 0 w 2962"/>
              <a:gd name="T43" fmla="*/ 79 h 1467"/>
              <a:gd name="T44" fmla="*/ 2 w 2962"/>
              <a:gd name="T45" fmla="*/ 63 h 1467"/>
              <a:gd name="T46" fmla="*/ 6 w 2962"/>
              <a:gd name="T47" fmla="*/ 47 h 1467"/>
              <a:gd name="T48" fmla="*/ 14 w 2962"/>
              <a:gd name="T49" fmla="*/ 33 h 1467"/>
              <a:gd name="T50" fmla="*/ 24 w 2962"/>
              <a:gd name="T51" fmla="*/ 22 h 1467"/>
              <a:gd name="T52" fmla="*/ 34 w 2962"/>
              <a:gd name="T53" fmla="*/ 12 h 1467"/>
              <a:gd name="T54" fmla="*/ 47 w 2962"/>
              <a:gd name="T55" fmla="*/ 6 h 1467"/>
              <a:gd name="T56" fmla="*/ 63 w 2962"/>
              <a:gd name="T57" fmla="*/ 0 h 1467"/>
              <a:gd name="T58" fmla="*/ 79 w 2962"/>
              <a:gd name="T59" fmla="*/ 0 h 1467"/>
              <a:gd name="T60" fmla="*/ 2883 w 2962"/>
              <a:gd name="T61" fmla="*/ 0 h 1467"/>
              <a:gd name="T62" fmla="*/ 2883 w 2962"/>
              <a:gd name="T63" fmla="*/ 0 h 1467"/>
              <a:gd name="T64" fmla="*/ 2899 w 2962"/>
              <a:gd name="T65" fmla="*/ 0 h 1467"/>
              <a:gd name="T66" fmla="*/ 2913 w 2962"/>
              <a:gd name="T67" fmla="*/ 6 h 1467"/>
              <a:gd name="T68" fmla="*/ 2927 w 2962"/>
              <a:gd name="T69" fmla="*/ 12 h 1467"/>
              <a:gd name="T70" fmla="*/ 2938 w 2962"/>
              <a:gd name="T71" fmla="*/ 22 h 1467"/>
              <a:gd name="T72" fmla="*/ 2948 w 2962"/>
              <a:gd name="T73" fmla="*/ 33 h 1467"/>
              <a:gd name="T74" fmla="*/ 2956 w 2962"/>
              <a:gd name="T75" fmla="*/ 47 h 1467"/>
              <a:gd name="T76" fmla="*/ 2960 w 2962"/>
              <a:gd name="T77" fmla="*/ 63 h 1467"/>
              <a:gd name="T78" fmla="*/ 2962 w 2962"/>
              <a:gd name="T79" fmla="*/ 79 h 1467"/>
              <a:gd name="T80" fmla="*/ 2962 w 2962"/>
              <a:gd name="T81" fmla="*/ 1388 h 1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962" h="1467">
                <a:moveTo>
                  <a:pt x="2962" y="1388"/>
                </a:moveTo>
                <a:lnTo>
                  <a:pt x="2962" y="1388"/>
                </a:lnTo>
                <a:lnTo>
                  <a:pt x="2960" y="1404"/>
                </a:lnTo>
                <a:lnTo>
                  <a:pt x="2956" y="1418"/>
                </a:lnTo>
                <a:lnTo>
                  <a:pt x="2948" y="1432"/>
                </a:lnTo>
                <a:lnTo>
                  <a:pt x="2938" y="1444"/>
                </a:lnTo>
                <a:lnTo>
                  <a:pt x="2927" y="1453"/>
                </a:lnTo>
                <a:lnTo>
                  <a:pt x="2913" y="1461"/>
                </a:lnTo>
                <a:lnTo>
                  <a:pt x="2899" y="1465"/>
                </a:lnTo>
                <a:lnTo>
                  <a:pt x="2883" y="1467"/>
                </a:lnTo>
                <a:lnTo>
                  <a:pt x="79" y="1467"/>
                </a:lnTo>
                <a:lnTo>
                  <a:pt x="79" y="1467"/>
                </a:lnTo>
                <a:lnTo>
                  <a:pt x="63" y="1465"/>
                </a:lnTo>
                <a:lnTo>
                  <a:pt x="47" y="1461"/>
                </a:lnTo>
                <a:lnTo>
                  <a:pt x="34" y="1453"/>
                </a:lnTo>
                <a:lnTo>
                  <a:pt x="24" y="1444"/>
                </a:lnTo>
                <a:lnTo>
                  <a:pt x="14" y="1432"/>
                </a:lnTo>
                <a:lnTo>
                  <a:pt x="6" y="1418"/>
                </a:lnTo>
                <a:lnTo>
                  <a:pt x="2" y="1404"/>
                </a:lnTo>
                <a:lnTo>
                  <a:pt x="0" y="1388"/>
                </a:lnTo>
                <a:lnTo>
                  <a:pt x="0" y="79"/>
                </a:lnTo>
                <a:lnTo>
                  <a:pt x="0" y="79"/>
                </a:lnTo>
                <a:lnTo>
                  <a:pt x="2" y="63"/>
                </a:lnTo>
                <a:lnTo>
                  <a:pt x="6" y="47"/>
                </a:lnTo>
                <a:lnTo>
                  <a:pt x="14" y="33"/>
                </a:lnTo>
                <a:lnTo>
                  <a:pt x="24" y="22"/>
                </a:lnTo>
                <a:lnTo>
                  <a:pt x="34" y="12"/>
                </a:lnTo>
                <a:lnTo>
                  <a:pt x="47" y="6"/>
                </a:lnTo>
                <a:lnTo>
                  <a:pt x="63" y="0"/>
                </a:lnTo>
                <a:lnTo>
                  <a:pt x="79" y="0"/>
                </a:lnTo>
                <a:lnTo>
                  <a:pt x="2883" y="0"/>
                </a:lnTo>
                <a:lnTo>
                  <a:pt x="2883" y="0"/>
                </a:lnTo>
                <a:lnTo>
                  <a:pt x="2899" y="0"/>
                </a:lnTo>
                <a:lnTo>
                  <a:pt x="2913" y="6"/>
                </a:lnTo>
                <a:lnTo>
                  <a:pt x="2927" y="12"/>
                </a:lnTo>
                <a:lnTo>
                  <a:pt x="2938" y="22"/>
                </a:lnTo>
                <a:lnTo>
                  <a:pt x="2948" y="33"/>
                </a:lnTo>
                <a:lnTo>
                  <a:pt x="2956" y="47"/>
                </a:lnTo>
                <a:lnTo>
                  <a:pt x="2960" y="63"/>
                </a:lnTo>
                <a:lnTo>
                  <a:pt x="2962" y="79"/>
                </a:lnTo>
                <a:lnTo>
                  <a:pt x="2962" y="1388"/>
                </a:lnTo>
                <a:close/>
              </a:path>
            </a:pathLst>
          </a:custGeom>
          <a:solidFill>
            <a:srgbClr val="CCFF99"/>
          </a:solidFill>
          <a:ln w="3175">
            <a:solidFill>
              <a:schemeClr val="accent1">
                <a:lumMod val="75000"/>
              </a:schemeClr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80" name="Freeform 182">
            <a:extLst>
              <a:ext uri="{FF2B5EF4-FFF2-40B4-BE49-F238E27FC236}">
                <a16:creationId xmlns:a16="http://schemas.microsoft.com/office/drawing/2014/main" id="{80CA87F8-BC15-44D8-A0E6-A8EE722CC16E}"/>
              </a:ext>
            </a:extLst>
          </p:cNvPr>
          <p:cNvSpPr>
            <a:spLocks/>
          </p:cNvSpPr>
          <p:nvPr/>
        </p:nvSpPr>
        <p:spPr bwMode="auto">
          <a:xfrm>
            <a:off x="5851231" y="5386377"/>
            <a:ext cx="4414282" cy="235347"/>
          </a:xfrm>
          <a:custGeom>
            <a:avLst/>
            <a:gdLst>
              <a:gd name="T0" fmla="*/ 1636 w 1636"/>
              <a:gd name="T1" fmla="*/ 112 h 198"/>
              <a:gd name="T2" fmla="*/ 1636 w 1636"/>
              <a:gd name="T3" fmla="*/ 112 h 198"/>
              <a:gd name="T4" fmla="*/ 1634 w 1636"/>
              <a:gd name="T5" fmla="*/ 130 h 198"/>
              <a:gd name="T6" fmla="*/ 1630 w 1636"/>
              <a:gd name="T7" fmla="*/ 146 h 198"/>
              <a:gd name="T8" fmla="*/ 1622 w 1636"/>
              <a:gd name="T9" fmla="*/ 160 h 198"/>
              <a:gd name="T10" fmla="*/ 1612 w 1636"/>
              <a:gd name="T11" fmla="*/ 174 h 198"/>
              <a:gd name="T12" fmla="*/ 1598 w 1636"/>
              <a:gd name="T13" fmla="*/ 184 h 198"/>
              <a:gd name="T14" fmla="*/ 1584 w 1636"/>
              <a:gd name="T15" fmla="*/ 192 h 198"/>
              <a:gd name="T16" fmla="*/ 1568 w 1636"/>
              <a:gd name="T17" fmla="*/ 196 h 198"/>
              <a:gd name="T18" fmla="*/ 1552 w 1636"/>
              <a:gd name="T19" fmla="*/ 198 h 198"/>
              <a:gd name="T20" fmla="*/ 86 w 1636"/>
              <a:gd name="T21" fmla="*/ 198 h 198"/>
              <a:gd name="T22" fmla="*/ 86 w 1636"/>
              <a:gd name="T23" fmla="*/ 198 h 198"/>
              <a:gd name="T24" fmla="*/ 68 w 1636"/>
              <a:gd name="T25" fmla="*/ 196 h 198"/>
              <a:gd name="T26" fmla="*/ 52 w 1636"/>
              <a:gd name="T27" fmla="*/ 192 h 198"/>
              <a:gd name="T28" fmla="*/ 38 w 1636"/>
              <a:gd name="T29" fmla="*/ 184 h 198"/>
              <a:gd name="T30" fmla="*/ 26 w 1636"/>
              <a:gd name="T31" fmla="*/ 174 h 198"/>
              <a:gd name="T32" fmla="*/ 16 w 1636"/>
              <a:gd name="T33" fmla="*/ 160 h 198"/>
              <a:gd name="T34" fmla="*/ 8 w 1636"/>
              <a:gd name="T35" fmla="*/ 146 h 198"/>
              <a:gd name="T36" fmla="*/ 2 w 1636"/>
              <a:gd name="T37" fmla="*/ 130 h 198"/>
              <a:gd name="T38" fmla="*/ 0 w 1636"/>
              <a:gd name="T39" fmla="*/ 112 h 198"/>
              <a:gd name="T40" fmla="*/ 0 w 1636"/>
              <a:gd name="T41" fmla="*/ 84 h 198"/>
              <a:gd name="T42" fmla="*/ 0 w 1636"/>
              <a:gd name="T43" fmla="*/ 84 h 198"/>
              <a:gd name="T44" fmla="*/ 2 w 1636"/>
              <a:gd name="T45" fmla="*/ 68 h 198"/>
              <a:gd name="T46" fmla="*/ 8 w 1636"/>
              <a:gd name="T47" fmla="*/ 52 h 198"/>
              <a:gd name="T48" fmla="*/ 16 w 1636"/>
              <a:gd name="T49" fmla="*/ 38 h 198"/>
              <a:gd name="T50" fmla="*/ 26 w 1636"/>
              <a:gd name="T51" fmla="*/ 24 h 198"/>
              <a:gd name="T52" fmla="*/ 38 w 1636"/>
              <a:gd name="T53" fmla="*/ 14 h 198"/>
              <a:gd name="T54" fmla="*/ 52 w 1636"/>
              <a:gd name="T55" fmla="*/ 6 h 198"/>
              <a:gd name="T56" fmla="*/ 68 w 1636"/>
              <a:gd name="T57" fmla="*/ 2 h 198"/>
              <a:gd name="T58" fmla="*/ 86 w 1636"/>
              <a:gd name="T59" fmla="*/ 0 h 198"/>
              <a:gd name="T60" fmla="*/ 1552 w 1636"/>
              <a:gd name="T61" fmla="*/ 0 h 198"/>
              <a:gd name="T62" fmla="*/ 1552 w 1636"/>
              <a:gd name="T63" fmla="*/ 0 h 198"/>
              <a:gd name="T64" fmla="*/ 1568 w 1636"/>
              <a:gd name="T65" fmla="*/ 2 h 198"/>
              <a:gd name="T66" fmla="*/ 1584 w 1636"/>
              <a:gd name="T67" fmla="*/ 6 h 198"/>
              <a:gd name="T68" fmla="*/ 1598 w 1636"/>
              <a:gd name="T69" fmla="*/ 14 h 198"/>
              <a:gd name="T70" fmla="*/ 1612 w 1636"/>
              <a:gd name="T71" fmla="*/ 24 h 198"/>
              <a:gd name="T72" fmla="*/ 1622 w 1636"/>
              <a:gd name="T73" fmla="*/ 38 h 198"/>
              <a:gd name="T74" fmla="*/ 1630 w 1636"/>
              <a:gd name="T75" fmla="*/ 52 h 198"/>
              <a:gd name="T76" fmla="*/ 1634 w 1636"/>
              <a:gd name="T77" fmla="*/ 68 h 198"/>
              <a:gd name="T78" fmla="*/ 1636 w 1636"/>
              <a:gd name="T79" fmla="*/ 84 h 198"/>
              <a:gd name="T80" fmla="*/ 1636 w 1636"/>
              <a:gd name="T81" fmla="*/ 112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636" h="198">
                <a:moveTo>
                  <a:pt x="1636" y="112"/>
                </a:moveTo>
                <a:lnTo>
                  <a:pt x="1636" y="112"/>
                </a:lnTo>
                <a:lnTo>
                  <a:pt x="1634" y="130"/>
                </a:lnTo>
                <a:lnTo>
                  <a:pt x="1630" y="146"/>
                </a:lnTo>
                <a:lnTo>
                  <a:pt x="1622" y="160"/>
                </a:lnTo>
                <a:lnTo>
                  <a:pt x="1612" y="174"/>
                </a:lnTo>
                <a:lnTo>
                  <a:pt x="1598" y="184"/>
                </a:lnTo>
                <a:lnTo>
                  <a:pt x="1584" y="192"/>
                </a:lnTo>
                <a:lnTo>
                  <a:pt x="1568" y="196"/>
                </a:lnTo>
                <a:lnTo>
                  <a:pt x="1552" y="198"/>
                </a:lnTo>
                <a:lnTo>
                  <a:pt x="86" y="198"/>
                </a:lnTo>
                <a:lnTo>
                  <a:pt x="86" y="198"/>
                </a:lnTo>
                <a:lnTo>
                  <a:pt x="68" y="196"/>
                </a:lnTo>
                <a:lnTo>
                  <a:pt x="52" y="192"/>
                </a:lnTo>
                <a:lnTo>
                  <a:pt x="38" y="184"/>
                </a:lnTo>
                <a:lnTo>
                  <a:pt x="26" y="174"/>
                </a:lnTo>
                <a:lnTo>
                  <a:pt x="16" y="160"/>
                </a:lnTo>
                <a:lnTo>
                  <a:pt x="8" y="146"/>
                </a:lnTo>
                <a:lnTo>
                  <a:pt x="2" y="130"/>
                </a:lnTo>
                <a:lnTo>
                  <a:pt x="0" y="112"/>
                </a:lnTo>
                <a:lnTo>
                  <a:pt x="0" y="84"/>
                </a:lnTo>
                <a:lnTo>
                  <a:pt x="0" y="84"/>
                </a:lnTo>
                <a:lnTo>
                  <a:pt x="2" y="68"/>
                </a:lnTo>
                <a:lnTo>
                  <a:pt x="8" y="52"/>
                </a:lnTo>
                <a:lnTo>
                  <a:pt x="16" y="38"/>
                </a:lnTo>
                <a:lnTo>
                  <a:pt x="26" y="24"/>
                </a:lnTo>
                <a:lnTo>
                  <a:pt x="38" y="14"/>
                </a:lnTo>
                <a:lnTo>
                  <a:pt x="52" y="6"/>
                </a:lnTo>
                <a:lnTo>
                  <a:pt x="68" y="2"/>
                </a:lnTo>
                <a:lnTo>
                  <a:pt x="86" y="0"/>
                </a:lnTo>
                <a:lnTo>
                  <a:pt x="1552" y="0"/>
                </a:lnTo>
                <a:lnTo>
                  <a:pt x="1552" y="0"/>
                </a:lnTo>
                <a:lnTo>
                  <a:pt x="1568" y="2"/>
                </a:lnTo>
                <a:lnTo>
                  <a:pt x="1584" y="6"/>
                </a:lnTo>
                <a:lnTo>
                  <a:pt x="1598" y="14"/>
                </a:lnTo>
                <a:lnTo>
                  <a:pt x="1612" y="24"/>
                </a:lnTo>
                <a:lnTo>
                  <a:pt x="1622" y="38"/>
                </a:lnTo>
                <a:lnTo>
                  <a:pt x="1630" y="52"/>
                </a:lnTo>
                <a:lnTo>
                  <a:pt x="1634" y="68"/>
                </a:lnTo>
                <a:lnTo>
                  <a:pt x="1636" y="84"/>
                </a:lnTo>
                <a:lnTo>
                  <a:pt x="1636" y="112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581" name="テキスト プレースホルダー 1">
            <a:extLst>
              <a:ext uri="{FF2B5EF4-FFF2-40B4-BE49-F238E27FC236}">
                <a16:creationId xmlns:a16="http://schemas.microsoft.com/office/drawing/2014/main" id="{9DF6FE71-4992-444C-9A5A-3E5A45A4FA44}"/>
              </a:ext>
            </a:extLst>
          </p:cNvPr>
          <p:cNvSpPr txBox="1">
            <a:spLocks/>
          </p:cNvSpPr>
          <p:nvPr/>
        </p:nvSpPr>
        <p:spPr>
          <a:xfrm>
            <a:off x="5735288" y="5704150"/>
            <a:ext cx="4514719" cy="179410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vert="horz" lIns="91440" tIns="45720" rIns="91440" bIns="45720" rtlCol="0">
            <a:noAutofit/>
          </a:bodyPr>
          <a:lstStyle>
            <a:lvl1pPr marL="0" indent="0" algn="l" defTabSz="1007943" rtl="0" eaLnBrk="1" latinLnBrk="0" hangingPunct="1">
              <a:lnSpc>
                <a:spcPct val="90000"/>
              </a:lnSpc>
              <a:spcBef>
                <a:spcPts val="1102"/>
              </a:spcBef>
              <a:buFont typeface="Arial" panose="020B0604020202020204" pitchFamily="34" charset="0"/>
              <a:buNone/>
              <a:defRPr kumimoji="1" sz="1200" b="1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75595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9929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3900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7872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５月１０日（金）に第１回学校運営協議会を開催しました。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今年度も多くの場面でご支援をいただきます。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会長：毛利　政俊　様　　　副会長：朝長　正明　様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副会長：三坂　聡子　様　　　　委員：</a:t>
            </a:r>
            <a:r>
              <a:rPr lang="zh-CN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髙坂　由美子</a:t>
            </a: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様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委員：小玉　大介　様　　　　委員：</a:t>
            </a:r>
            <a:r>
              <a:rPr lang="zh-TW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清心　由紀美</a:t>
            </a: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様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委員：田中　博子　様　　　　委員：浦口　美代子　様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委員：佐藤　和則　様　　　　委員：山本　明則　様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  <a:p>
            <a:pPr>
              <a:lnSpc>
                <a:spcPct val="50000"/>
              </a:lnSpc>
            </a:pPr>
            <a:r>
              <a:rPr lang="ja-JP" altLang="en-US" dirty="0">
                <a:solidFill>
                  <a:schemeClr val="tx1"/>
                </a:solidFill>
                <a:highlight>
                  <a:srgbClr val="000000"/>
                </a:highlight>
              </a:rPr>
              <a:t>　委員：吉浦　　学　様　　　　委員：森　　保憲　様</a:t>
            </a:r>
            <a:endParaRPr lang="en-US" altLang="ja-JP" dirty="0">
              <a:solidFill>
                <a:schemeClr val="tx1"/>
              </a:solidFill>
              <a:highlight>
                <a:srgbClr val="000000"/>
              </a:highlight>
            </a:endParaRPr>
          </a:p>
        </p:txBody>
      </p:sp>
      <p:sp>
        <p:nvSpPr>
          <p:cNvPr id="582" name="テキスト プレースホルダー 477">
            <a:extLst>
              <a:ext uri="{FF2B5EF4-FFF2-40B4-BE49-F238E27FC236}">
                <a16:creationId xmlns:a16="http://schemas.microsoft.com/office/drawing/2014/main" id="{20E36C86-7211-4B74-9DA8-9EDCBAD538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04325" y="5451286"/>
            <a:ext cx="4128603" cy="281991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kumimoji="1" lang="ja-JP" altLang="en-US" sz="1400" dirty="0">
                <a:solidFill>
                  <a:schemeClr val="tx1"/>
                </a:solidFill>
              </a:rPr>
              <a:t>学校運営協議会の皆様を紹介します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59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5317</TotalTime>
  <Words>665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HG創英角ﾎﾟｯﾌﾟ体</vt:lpstr>
      <vt:lpstr>ＭＳ Ｐゴシック</vt:lpstr>
      <vt:lpstr>メイリオ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hspcu201</dc:creator>
  <cp:lastModifiedBy>hspcu201</cp:lastModifiedBy>
  <cp:revision>645</cp:revision>
  <cp:lastPrinted>2024-05-17T01:46:34Z</cp:lastPrinted>
  <dcterms:created xsi:type="dcterms:W3CDTF">2015-02-24T10:08:59Z</dcterms:created>
  <dcterms:modified xsi:type="dcterms:W3CDTF">2024-05-17T06:48:16Z</dcterms:modified>
</cp:coreProperties>
</file>