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0" r:id="rId2"/>
  </p:sldIdLst>
  <p:sldSz cx="10691813" cy="7559675"/>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spcu201" initials="h" lastIdx="1" clrIdx="0">
    <p:extLst>
      <p:ext uri="{19B8F6BF-5375-455C-9EA6-DF929625EA0E}">
        <p15:presenceInfo xmlns:p15="http://schemas.microsoft.com/office/powerpoint/2012/main" userId="S-1-5-21-3564188942-2690869782-1174477615-23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9DA67"/>
    <a:srgbClr val="F7CB29"/>
    <a:srgbClr val="CCFFFF"/>
    <a:srgbClr val="93CCFB"/>
    <a:srgbClr val="CCFF99"/>
    <a:srgbClr val="66FF33"/>
    <a:srgbClr val="66FFFF"/>
    <a:srgbClr val="66FF99"/>
    <a:srgbClr val="A9E5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1" autoAdjust="0"/>
    <p:restoredTop sz="94660"/>
  </p:normalViewPr>
  <p:slideViewPr>
    <p:cSldViewPr snapToGrid="0">
      <p:cViewPr varScale="1">
        <p:scale>
          <a:sx n="66" d="100"/>
          <a:sy n="66" d="100"/>
        </p:scale>
        <p:origin x="11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jpg"/><Relationship Id="rId2" Type="http://schemas.openxmlformats.org/officeDocument/2006/relationships/image" Target="../media/image4.jpg"/><Relationship Id="rId1" Type="http://schemas.openxmlformats.org/officeDocument/2006/relationships/slideMaster" Target="../slideMasters/slideMaster1.xml"/><Relationship Id="rId6" Type="http://schemas.openxmlformats.org/officeDocument/2006/relationships/image" Target="../media/image6.jpg"/><Relationship Id="rId5" Type="http://schemas.openxmlformats.org/officeDocument/2006/relationships/image" Target="../media/image3.jpg"/><Relationship Id="rId4"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62" name="図プレースホルダー 361"/>
          <p:cNvSpPr>
            <a:spLocks noGrp="1"/>
          </p:cNvSpPr>
          <p:nvPr userDrawn="1">
            <p:ph type="pic" sz="quarter" idx="10" hasCustomPrompt="1"/>
          </p:nvPr>
        </p:nvSpPr>
        <p:spPr>
          <a:xfrm>
            <a:off x="484023" y="353147"/>
            <a:ext cx="731837" cy="895350"/>
          </a:xfrm>
          <a:blipFill dpi="0" rotWithShape="1">
            <a:blip r:embed="rId2"/>
            <a:srcRect/>
            <a:tile tx="0" ty="0" sx="100000" sy="100000" flip="none" algn="ctr"/>
          </a:blipFill>
        </p:spPr>
        <p:txBody>
          <a:bodyPr>
            <a:normAutofit/>
          </a:bodyPr>
          <a:lstStyle>
            <a:lvl1pPr marL="0" indent="0" algn="ctr">
              <a:buNone/>
              <a:defRPr sz="8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校章などを追加する</a:t>
            </a:r>
          </a:p>
        </p:txBody>
      </p:sp>
      <p:sp>
        <p:nvSpPr>
          <p:cNvPr id="364" name="テキスト プレースホルダー 363"/>
          <p:cNvSpPr>
            <a:spLocks noGrp="1"/>
          </p:cNvSpPr>
          <p:nvPr userDrawn="1">
            <p:ph type="body" sz="quarter" idx="11" hasCustomPrompt="1"/>
          </p:nvPr>
        </p:nvSpPr>
        <p:spPr>
          <a:xfrm>
            <a:off x="1324331" y="1117238"/>
            <a:ext cx="2382464" cy="341313"/>
          </a:xfrm>
        </p:spPr>
        <p:txBody>
          <a:bodyPr>
            <a:noAutofit/>
          </a:bodyPr>
          <a:lstStyle>
            <a:lvl1pPr marL="0" indent="0" algn="l">
              <a:buNone/>
              <a:defRPr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〇〇〇〇学校 〇年〇組　〇〇学級</a:t>
            </a:r>
          </a:p>
        </p:txBody>
      </p:sp>
      <p:sp>
        <p:nvSpPr>
          <p:cNvPr id="367" name="テキスト プレースホルダー 363"/>
          <p:cNvSpPr>
            <a:spLocks noGrp="1"/>
          </p:cNvSpPr>
          <p:nvPr userDrawn="1">
            <p:ph type="body" sz="quarter" idx="13" hasCustomPrompt="1"/>
          </p:nvPr>
        </p:nvSpPr>
        <p:spPr>
          <a:xfrm>
            <a:off x="1327071" y="360035"/>
            <a:ext cx="1480784" cy="279170"/>
          </a:xfrm>
        </p:spPr>
        <p:txBody>
          <a:bodyPr>
            <a:noAutofit/>
          </a:bodyPr>
          <a:lstStyle>
            <a:lvl1pPr marL="0" indent="0" algn="l">
              <a:buNone/>
              <a:defRPr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平成</a:t>
            </a:r>
            <a:r>
              <a:rPr kumimoji="1" lang="en-US" altLang="ja-JP" dirty="0"/>
              <a:t>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71" name="テキスト プレースホルダー 363"/>
          <p:cNvSpPr>
            <a:spLocks noGrp="1"/>
          </p:cNvSpPr>
          <p:nvPr userDrawn="1">
            <p:ph type="body" sz="quarter" idx="17" hasCustomPrompt="1"/>
          </p:nvPr>
        </p:nvSpPr>
        <p:spPr>
          <a:xfrm>
            <a:off x="2246709" y="1753942"/>
            <a:ext cx="2727721" cy="341313"/>
          </a:xfrm>
        </p:spPr>
        <p:txBody>
          <a:bodyPr>
            <a:noAutofit/>
          </a:bodyPr>
          <a:lstStyle>
            <a:lvl1pPr marL="0" indent="0" algn="l">
              <a:buNone/>
              <a:defRPr sz="1400" b="1">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2" name="テキスト プレースホルダー 363"/>
          <p:cNvSpPr>
            <a:spLocks noGrp="1"/>
          </p:cNvSpPr>
          <p:nvPr userDrawn="1">
            <p:ph type="body" sz="quarter" idx="18" hasCustomPrompt="1"/>
          </p:nvPr>
        </p:nvSpPr>
        <p:spPr>
          <a:xfrm>
            <a:off x="646907" y="4533086"/>
            <a:ext cx="2335806" cy="341313"/>
          </a:xfrm>
        </p:spPr>
        <p:txBody>
          <a:bodyPr>
            <a:noAutofit/>
          </a:bodyPr>
          <a:lstStyle>
            <a:lvl1pPr marL="0" indent="0" algn="l">
              <a:buNone/>
              <a:defRPr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3" name="テキスト プレースホルダー 363"/>
          <p:cNvSpPr>
            <a:spLocks noGrp="1"/>
          </p:cNvSpPr>
          <p:nvPr userDrawn="1">
            <p:ph type="body" sz="quarter" idx="19" hasCustomPrompt="1"/>
          </p:nvPr>
        </p:nvSpPr>
        <p:spPr>
          <a:xfrm>
            <a:off x="2347714" y="5872404"/>
            <a:ext cx="2520156" cy="341313"/>
          </a:xfrm>
        </p:spPr>
        <p:txBody>
          <a:bodyPr>
            <a:noAutofit/>
          </a:bodyPr>
          <a:lstStyle>
            <a:lvl1pPr marL="0" indent="0" algn="l">
              <a:buNone/>
              <a:defRPr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4" name="テキスト プレースホルダー 363"/>
          <p:cNvSpPr>
            <a:spLocks noGrp="1"/>
          </p:cNvSpPr>
          <p:nvPr userDrawn="1">
            <p:ph type="body" sz="quarter" idx="20" hasCustomPrompt="1"/>
          </p:nvPr>
        </p:nvSpPr>
        <p:spPr>
          <a:xfrm>
            <a:off x="5799732" y="545560"/>
            <a:ext cx="2627511" cy="341313"/>
          </a:xfrm>
        </p:spPr>
        <p:txBody>
          <a:bodyPr>
            <a:noAutofit/>
          </a:bodyPr>
          <a:lstStyle>
            <a:lvl1pPr marL="0" indent="0" algn="l">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月の主な行事予定</a:t>
            </a:r>
          </a:p>
        </p:txBody>
      </p:sp>
      <p:sp>
        <p:nvSpPr>
          <p:cNvPr id="375" name="図プレースホルダー 361"/>
          <p:cNvSpPr>
            <a:spLocks noGrp="1"/>
          </p:cNvSpPr>
          <p:nvPr userDrawn="1">
            <p:ph type="pic" sz="quarter" idx="21" hasCustomPrompt="1"/>
          </p:nvPr>
        </p:nvSpPr>
        <p:spPr>
          <a:xfrm>
            <a:off x="319880" y="1692273"/>
            <a:ext cx="1774031" cy="2406650"/>
          </a:xfrm>
          <a:blipFill dpi="0" rotWithShape="1">
            <a:blip r:embed="rId3"/>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6" name="図プレースホルダー 361"/>
          <p:cNvSpPr>
            <a:spLocks noGrp="1"/>
          </p:cNvSpPr>
          <p:nvPr userDrawn="1">
            <p:ph type="pic" sz="quarter" idx="22" hasCustomPrompt="1"/>
          </p:nvPr>
        </p:nvSpPr>
        <p:spPr>
          <a:xfrm>
            <a:off x="3203574" y="4468118"/>
            <a:ext cx="1573212" cy="1231781"/>
          </a:xfrm>
          <a:blipFill dpi="0" rotWithShape="1">
            <a:blip r:embed="rId4"/>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7" name="図プレースホルダー 361"/>
          <p:cNvSpPr>
            <a:spLocks noGrp="1"/>
          </p:cNvSpPr>
          <p:nvPr>
            <p:ph type="pic" sz="quarter" idx="23" hasCustomPrompt="1"/>
          </p:nvPr>
        </p:nvSpPr>
        <p:spPr>
          <a:xfrm>
            <a:off x="520699" y="5843759"/>
            <a:ext cx="1573212" cy="1274608"/>
          </a:xfrm>
          <a:blipFill dpi="0" rotWithShape="1">
            <a:blip r:embed="rId5"/>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8" name="図プレースホルダー 361"/>
          <p:cNvSpPr>
            <a:spLocks noGrp="1"/>
          </p:cNvSpPr>
          <p:nvPr>
            <p:ph type="pic" sz="quarter" idx="24" hasCustomPrompt="1"/>
          </p:nvPr>
        </p:nvSpPr>
        <p:spPr>
          <a:xfrm>
            <a:off x="5820568" y="4463242"/>
            <a:ext cx="1727200" cy="1152405"/>
          </a:xfrm>
          <a:blipFill dpi="0" rotWithShape="1">
            <a:blip r:embed="rId6"/>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83" name="テキスト プレースホルダー 363"/>
          <p:cNvSpPr>
            <a:spLocks noGrp="1"/>
          </p:cNvSpPr>
          <p:nvPr>
            <p:ph type="body" sz="quarter" idx="25" hasCustomPrompt="1"/>
          </p:nvPr>
        </p:nvSpPr>
        <p:spPr>
          <a:xfrm>
            <a:off x="6275982" y="2926553"/>
            <a:ext cx="2420344" cy="341313"/>
          </a:xfrm>
        </p:spPr>
        <p:txBody>
          <a:bodyPr>
            <a:noAutofit/>
          </a:bodyPr>
          <a:lstStyle>
            <a:lvl1pPr marL="0" indent="0" algn="l">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87" name="テキスト プレースホルダー 386"/>
          <p:cNvSpPr>
            <a:spLocks noGrp="1"/>
          </p:cNvSpPr>
          <p:nvPr>
            <p:ph type="body" sz="quarter" idx="27" hasCustomPrompt="1"/>
          </p:nvPr>
        </p:nvSpPr>
        <p:spPr>
          <a:xfrm>
            <a:off x="2181223" y="2161533"/>
            <a:ext cx="2883836" cy="1937390"/>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89" name="テキスト プレースホルダー 386"/>
          <p:cNvSpPr>
            <a:spLocks noGrp="1"/>
          </p:cNvSpPr>
          <p:nvPr>
            <p:ph type="body" sz="quarter" idx="28" hasCustomPrompt="1"/>
          </p:nvPr>
        </p:nvSpPr>
        <p:spPr>
          <a:xfrm>
            <a:off x="558500" y="4892335"/>
            <a:ext cx="2479181" cy="891752"/>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1" name="テキスト プレースホルダー 386"/>
          <p:cNvSpPr>
            <a:spLocks noGrp="1"/>
          </p:cNvSpPr>
          <p:nvPr>
            <p:ph type="body" sz="quarter" idx="29" hasCustomPrompt="1"/>
          </p:nvPr>
        </p:nvSpPr>
        <p:spPr>
          <a:xfrm>
            <a:off x="2265309" y="6227961"/>
            <a:ext cx="2479181" cy="918977"/>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2" name="テキスト プレースホルダー 386"/>
          <p:cNvSpPr>
            <a:spLocks noGrp="1"/>
          </p:cNvSpPr>
          <p:nvPr>
            <p:ph type="body" sz="quarter" idx="30" hasCustomPrompt="1"/>
          </p:nvPr>
        </p:nvSpPr>
        <p:spPr>
          <a:xfrm>
            <a:off x="5803788" y="1096489"/>
            <a:ext cx="2242455" cy="1563042"/>
          </a:xfrm>
        </p:spPr>
        <p:txBody>
          <a:bodyPr>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endParaRPr kumimoji="1" lang="ja-JP" altLang="en-US" dirty="0"/>
          </a:p>
        </p:txBody>
      </p:sp>
      <p:sp>
        <p:nvSpPr>
          <p:cNvPr id="394" name="テキスト プレースホルダー 386"/>
          <p:cNvSpPr>
            <a:spLocks noGrp="1"/>
          </p:cNvSpPr>
          <p:nvPr>
            <p:ph type="body" sz="quarter" idx="31" hasCustomPrompt="1"/>
          </p:nvPr>
        </p:nvSpPr>
        <p:spPr>
          <a:xfrm>
            <a:off x="8052466" y="1096489"/>
            <a:ext cx="2242455" cy="1563042"/>
          </a:xfrm>
        </p:spPr>
        <p:txBody>
          <a:bodyPr>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a:t>
            </a:r>
            <a:endParaRPr kumimoji="1" lang="ja-JP" altLang="en-US" dirty="0"/>
          </a:p>
        </p:txBody>
      </p:sp>
      <p:sp>
        <p:nvSpPr>
          <p:cNvPr id="395" name="テキスト プレースホルダー 386"/>
          <p:cNvSpPr>
            <a:spLocks noGrp="1"/>
          </p:cNvSpPr>
          <p:nvPr>
            <p:ph type="body" sz="quarter" idx="32" hasCustomPrompt="1"/>
          </p:nvPr>
        </p:nvSpPr>
        <p:spPr>
          <a:xfrm>
            <a:off x="5811044" y="3267867"/>
            <a:ext cx="2885282" cy="818356"/>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6" name="テキスト プレースホルダー 363"/>
          <p:cNvSpPr>
            <a:spLocks noGrp="1"/>
          </p:cNvSpPr>
          <p:nvPr>
            <p:ph type="body" sz="quarter" idx="33" hasCustomPrompt="1"/>
          </p:nvPr>
        </p:nvSpPr>
        <p:spPr>
          <a:xfrm>
            <a:off x="7660479" y="4477555"/>
            <a:ext cx="2505075" cy="341313"/>
          </a:xfrm>
        </p:spPr>
        <p:txBody>
          <a:bodyPr>
            <a:noAutofit/>
          </a:bodyPr>
          <a:lstStyle>
            <a:lvl1pPr marL="0" indent="0" algn="l">
              <a:buNone/>
              <a:defRPr sz="1400" b="1" baseline="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97" name="テキスト プレースホルダー 386"/>
          <p:cNvSpPr>
            <a:spLocks noGrp="1"/>
          </p:cNvSpPr>
          <p:nvPr>
            <p:ph type="body" sz="quarter" idx="34" hasCustomPrompt="1"/>
          </p:nvPr>
        </p:nvSpPr>
        <p:spPr>
          <a:xfrm>
            <a:off x="7666832" y="4766415"/>
            <a:ext cx="2508250" cy="887570"/>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8" name="テキスト プレースホルダー 363"/>
          <p:cNvSpPr>
            <a:spLocks noGrp="1"/>
          </p:cNvSpPr>
          <p:nvPr>
            <p:ph type="body" sz="quarter" idx="35" hasCustomPrompt="1"/>
          </p:nvPr>
        </p:nvSpPr>
        <p:spPr>
          <a:xfrm>
            <a:off x="5676450" y="6200981"/>
            <a:ext cx="1866873" cy="341313"/>
          </a:xfrm>
        </p:spPr>
        <p:txBody>
          <a:bodyPr>
            <a:prstTxWarp prst="textArchUp">
              <a:avLst/>
            </a:prstTxWarp>
            <a:noAutofit/>
          </a:bodyPr>
          <a:lstStyle>
            <a:lvl1pPr marL="0" indent="0" algn="ctr">
              <a:buNone/>
              <a:defRPr sz="1600" b="1" baseline="0">
                <a:solidFill>
                  <a:schemeClr val="accent5"/>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００月の生活目標</a:t>
            </a:r>
          </a:p>
        </p:txBody>
      </p:sp>
      <p:sp>
        <p:nvSpPr>
          <p:cNvPr id="399" name="テキスト プレースホルダー 363"/>
          <p:cNvSpPr>
            <a:spLocks noGrp="1"/>
          </p:cNvSpPr>
          <p:nvPr>
            <p:ph type="body" sz="quarter" idx="36" hasCustomPrompt="1"/>
          </p:nvPr>
        </p:nvSpPr>
        <p:spPr>
          <a:xfrm>
            <a:off x="8046243" y="6200981"/>
            <a:ext cx="1861661" cy="341313"/>
          </a:xfrm>
        </p:spPr>
        <p:txBody>
          <a:bodyPr>
            <a:prstTxWarp prst="textArchUp">
              <a:avLst/>
            </a:prstTxWarp>
            <a:noAutofit/>
          </a:bodyPr>
          <a:lstStyle>
            <a:lvl1pPr marL="0" indent="0" algn="ctr">
              <a:buNone/>
              <a:defRPr sz="1600" b="1" baseline="0">
                <a:solidFill>
                  <a:srgbClr val="00B050"/>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００月の保険目標</a:t>
            </a:r>
          </a:p>
        </p:txBody>
      </p:sp>
      <p:sp>
        <p:nvSpPr>
          <p:cNvPr id="400" name="テキスト プレースホルダー 363"/>
          <p:cNvSpPr>
            <a:spLocks noGrp="1"/>
          </p:cNvSpPr>
          <p:nvPr>
            <p:ph type="body" sz="quarter" idx="37" hasCustomPrompt="1"/>
          </p:nvPr>
        </p:nvSpPr>
        <p:spPr>
          <a:xfrm>
            <a:off x="5799732" y="6399855"/>
            <a:ext cx="1349971" cy="718512"/>
          </a:xfrm>
        </p:spPr>
        <p:txBody>
          <a:bodyPr>
            <a:noAutofit/>
          </a:bodyPr>
          <a:lstStyle>
            <a:lvl1pPr marL="0" indent="0" algn="l">
              <a:buNone/>
              <a:defRPr sz="12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ここに文章を入れましょう。</a:t>
            </a:r>
          </a:p>
        </p:txBody>
      </p:sp>
      <p:sp>
        <p:nvSpPr>
          <p:cNvPr id="401" name="テキスト プレースホルダー 363"/>
          <p:cNvSpPr>
            <a:spLocks noGrp="1"/>
          </p:cNvSpPr>
          <p:nvPr>
            <p:ph type="body" sz="quarter" idx="38" hasCustomPrompt="1"/>
          </p:nvPr>
        </p:nvSpPr>
        <p:spPr>
          <a:xfrm>
            <a:off x="8204945" y="6399855"/>
            <a:ext cx="1352677" cy="718512"/>
          </a:xfrm>
        </p:spPr>
        <p:txBody>
          <a:bodyPr>
            <a:noAutofit/>
          </a:bodyPr>
          <a:lstStyle>
            <a:lvl1pPr marL="0" indent="0" algn="l">
              <a:buNone/>
              <a:defRPr sz="12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ここに文章を入れましょう。</a:t>
            </a:r>
          </a:p>
        </p:txBody>
      </p:sp>
      <p:sp>
        <p:nvSpPr>
          <p:cNvPr id="28" name="テキスト プレースホルダー 363"/>
          <p:cNvSpPr>
            <a:spLocks noGrp="1"/>
          </p:cNvSpPr>
          <p:nvPr>
            <p:ph type="body" sz="quarter" idx="12" hasCustomPrompt="1"/>
          </p:nvPr>
        </p:nvSpPr>
        <p:spPr>
          <a:xfrm>
            <a:off x="1324332" y="498807"/>
            <a:ext cx="3543538" cy="585511"/>
          </a:xfrm>
        </p:spPr>
        <p:txBody>
          <a:bodyPr>
            <a:prstTxWarp prst="textWave2">
              <a:avLst/>
            </a:prstTxWarp>
            <a:noAutofit/>
          </a:bodyPr>
          <a:lstStyle>
            <a:lvl1pPr marL="0" indent="0" algn="ctr">
              <a:buNone/>
              <a:defRPr sz="3200" b="0" cap="none" spc="0">
                <a:ln w="0"/>
                <a:solidFill>
                  <a:srgbClr val="266196"/>
                </a:solidFill>
                <a:effectLst>
                  <a:outerShdw blurRad="38100" dist="25400" dir="5400000" algn="ctr" rotWithShape="0">
                    <a:srgbClr val="6E747A">
                      <a:alpha val="43000"/>
                    </a:srgb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defRPr>
            </a:lvl1pPr>
          </a:lstStyle>
          <a:p>
            <a:pPr lvl="0"/>
            <a:r>
              <a:rPr kumimoji="1" lang="ja-JP" altLang="en-US" dirty="0" err="1"/>
              <a:t>〇〇〇〇だ</a:t>
            </a:r>
            <a:r>
              <a:rPr kumimoji="1" lang="ja-JP" altLang="en-US" dirty="0"/>
              <a:t>より</a:t>
            </a:r>
          </a:p>
        </p:txBody>
      </p:sp>
      <p:sp>
        <p:nvSpPr>
          <p:cNvPr id="29" name="テキスト プレースホルダー 363"/>
          <p:cNvSpPr>
            <a:spLocks noGrp="1"/>
          </p:cNvSpPr>
          <p:nvPr>
            <p:ph type="body" sz="quarter" idx="16" hasCustomPrompt="1"/>
          </p:nvPr>
        </p:nvSpPr>
        <p:spPr>
          <a:xfrm>
            <a:off x="3620658" y="1071058"/>
            <a:ext cx="1154852" cy="279170"/>
          </a:xfrm>
        </p:spPr>
        <p:txBody>
          <a:bodyPr>
            <a:noAutofit/>
          </a:bodyPr>
          <a:lstStyle>
            <a:lvl1pPr marL="0" indent="0" algn="r">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第００号</a:t>
            </a:r>
          </a:p>
        </p:txBody>
      </p:sp>
    </p:spTree>
    <p:extLst>
      <p:ext uri="{BB962C8B-B14F-4D97-AF65-F5344CB8AC3E}">
        <p14:creationId xmlns:p14="http://schemas.microsoft.com/office/powerpoint/2010/main" val="326310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dirty="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35861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1532943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18301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38" name="図プレースホルダー 361"/>
          <p:cNvSpPr>
            <a:spLocks noGrp="1"/>
          </p:cNvSpPr>
          <p:nvPr>
            <p:ph type="pic" sz="quarter" idx="23" hasCustomPrompt="1"/>
          </p:nvPr>
        </p:nvSpPr>
        <p:spPr>
          <a:xfrm>
            <a:off x="2979420" y="5777600"/>
            <a:ext cx="1728126" cy="1356258"/>
          </a:xfrm>
          <a:blipFill dpi="0" rotWithShape="1">
            <a:blip r:embed="rId2"/>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62" name="図プレースホルダー 361"/>
          <p:cNvSpPr>
            <a:spLocks noGrp="1"/>
          </p:cNvSpPr>
          <p:nvPr userDrawn="1">
            <p:ph type="pic" sz="quarter" idx="10" hasCustomPrompt="1"/>
          </p:nvPr>
        </p:nvSpPr>
        <p:spPr>
          <a:xfrm>
            <a:off x="484023" y="353147"/>
            <a:ext cx="731837" cy="895350"/>
          </a:xfrm>
          <a:blipFill dpi="0" rotWithShape="1">
            <a:blip r:embed="rId3"/>
            <a:srcRect/>
            <a:tile tx="0" ty="0" sx="100000" sy="100000" flip="none" algn="ctr"/>
          </a:blipFill>
        </p:spPr>
        <p:txBody>
          <a:bodyPr>
            <a:normAutofit/>
          </a:bodyPr>
          <a:lstStyle>
            <a:lvl1pPr marL="0" indent="0" algn="ctr">
              <a:buNone/>
              <a:defRPr sz="80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校章などを追加する</a:t>
            </a:r>
          </a:p>
        </p:txBody>
      </p:sp>
      <p:sp>
        <p:nvSpPr>
          <p:cNvPr id="364" name="テキスト プレースホルダー 363"/>
          <p:cNvSpPr>
            <a:spLocks noGrp="1"/>
          </p:cNvSpPr>
          <p:nvPr userDrawn="1">
            <p:ph type="body" sz="quarter" idx="11" hasCustomPrompt="1"/>
          </p:nvPr>
        </p:nvSpPr>
        <p:spPr>
          <a:xfrm>
            <a:off x="1324331" y="1117238"/>
            <a:ext cx="2382464" cy="341313"/>
          </a:xfrm>
        </p:spPr>
        <p:txBody>
          <a:bodyPr>
            <a:noAutofit/>
          </a:bodyPr>
          <a:lstStyle>
            <a:lvl1pPr marL="0" indent="0" algn="l">
              <a:buNone/>
              <a:defRPr sz="11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〇〇〇〇学校 〇年〇組　〇〇学級</a:t>
            </a:r>
          </a:p>
        </p:txBody>
      </p:sp>
      <p:sp>
        <p:nvSpPr>
          <p:cNvPr id="366" name="テキスト プレースホルダー 363"/>
          <p:cNvSpPr>
            <a:spLocks noGrp="1"/>
          </p:cNvSpPr>
          <p:nvPr userDrawn="1">
            <p:ph type="body" sz="quarter" idx="12" hasCustomPrompt="1"/>
          </p:nvPr>
        </p:nvSpPr>
        <p:spPr>
          <a:xfrm>
            <a:off x="1324332" y="498807"/>
            <a:ext cx="3543538" cy="585511"/>
          </a:xfrm>
        </p:spPr>
        <p:txBody>
          <a:bodyPr>
            <a:prstTxWarp prst="textWave2">
              <a:avLst/>
            </a:prstTxWarp>
            <a:noAutofit/>
          </a:bodyPr>
          <a:lstStyle>
            <a:lvl1pPr marL="0" indent="0" algn="ctr">
              <a:buNone/>
              <a:defRPr sz="3200" b="0" cap="none" spc="0">
                <a:ln w="0"/>
                <a:solidFill>
                  <a:srgbClr val="266196"/>
                </a:solidFill>
                <a:effectLst>
                  <a:outerShdw blurRad="38100" dist="25400" dir="5400000" algn="ctr" rotWithShape="0">
                    <a:srgbClr val="6E747A">
                      <a:alpha val="43000"/>
                    </a:srgbClr>
                  </a:outerShdw>
                </a:effectLst>
                <a:latin typeface="HG創英角ﾎﾟｯﾌﾟ体" panose="040B0A09000000000000" pitchFamily="49" charset="-128"/>
                <a:ea typeface="HG創英角ﾎﾟｯﾌﾟ体" panose="040B0A09000000000000" pitchFamily="49" charset="-128"/>
                <a:cs typeface="メイリオ" panose="020B0604030504040204" pitchFamily="50" charset="-128"/>
              </a:defRPr>
            </a:lvl1pPr>
          </a:lstStyle>
          <a:p>
            <a:pPr lvl="0"/>
            <a:r>
              <a:rPr kumimoji="1" lang="ja-JP" altLang="en-US" dirty="0" err="1"/>
              <a:t>〇〇〇〇だ</a:t>
            </a:r>
            <a:r>
              <a:rPr kumimoji="1" lang="ja-JP" altLang="en-US" dirty="0"/>
              <a:t>より</a:t>
            </a:r>
          </a:p>
        </p:txBody>
      </p:sp>
      <p:sp>
        <p:nvSpPr>
          <p:cNvPr id="367" name="テキスト プレースホルダー 363"/>
          <p:cNvSpPr>
            <a:spLocks noGrp="1"/>
          </p:cNvSpPr>
          <p:nvPr userDrawn="1">
            <p:ph type="body" sz="quarter" idx="13" hasCustomPrompt="1"/>
          </p:nvPr>
        </p:nvSpPr>
        <p:spPr>
          <a:xfrm>
            <a:off x="1327071" y="360035"/>
            <a:ext cx="1480784" cy="279170"/>
          </a:xfrm>
        </p:spPr>
        <p:txBody>
          <a:bodyPr>
            <a:noAutofit/>
          </a:bodyPr>
          <a:lstStyle>
            <a:lvl1pPr marL="0" indent="0" algn="l">
              <a:buNone/>
              <a:defRPr sz="105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平成</a:t>
            </a:r>
            <a:r>
              <a:rPr kumimoji="1" lang="en-US" altLang="ja-JP" dirty="0"/>
              <a:t>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370" name="テキスト プレースホルダー 363"/>
          <p:cNvSpPr>
            <a:spLocks noGrp="1"/>
          </p:cNvSpPr>
          <p:nvPr userDrawn="1">
            <p:ph type="body" sz="quarter" idx="16" hasCustomPrompt="1"/>
          </p:nvPr>
        </p:nvSpPr>
        <p:spPr>
          <a:xfrm>
            <a:off x="3620658" y="1071058"/>
            <a:ext cx="1154852" cy="279170"/>
          </a:xfrm>
        </p:spPr>
        <p:txBody>
          <a:bodyPr>
            <a:noAutofit/>
          </a:bodyPr>
          <a:lstStyle>
            <a:lvl1pPr marL="0" indent="0" algn="r">
              <a:buNone/>
              <a:defRPr sz="16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第００号</a:t>
            </a:r>
          </a:p>
        </p:txBody>
      </p:sp>
      <p:sp>
        <p:nvSpPr>
          <p:cNvPr id="371" name="テキスト プレースホルダー 363"/>
          <p:cNvSpPr>
            <a:spLocks noGrp="1"/>
          </p:cNvSpPr>
          <p:nvPr userDrawn="1">
            <p:ph type="body" sz="quarter" idx="17" hasCustomPrompt="1"/>
          </p:nvPr>
        </p:nvSpPr>
        <p:spPr>
          <a:xfrm>
            <a:off x="363177" y="1753942"/>
            <a:ext cx="2720492" cy="407591"/>
          </a:xfrm>
        </p:spPr>
        <p:txBody>
          <a:bodyPr>
            <a:noAutofit/>
          </a:bodyPr>
          <a:lstStyle>
            <a:lvl1pPr marL="0" indent="0" algn="l">
              <a:buNone/>
              <a:defRPr sz="18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74" name="テキスト プレースホルダー 363"/>
          <p:cNvSpPr>
            <a:spLocks noGrp="1"/>
          </p:cNvSpPr>
          <p:nvPr userDrawn="1">
            <p:ph type="body" sz="quarter" idx="20" hasCustomPrompt="1"/>
          </p:nvPr>
        </p:nvSpPr>
        <p:spPr>
          <a:xfrm>
            <a:off x="5989266" y="360035"/>
            <a:ext cx="2341184" cy="341313"/>
          </a:xfrm>
        </p:spPr>
        <p:txBody>
          <a:bodyPr>
            <a:noAutofit/>
          </a:bodyPr>
          <a:lstStyle>
            <a:lvl1pPr marL="0" indent="0" algn="l">
              <a:buNone/>
              <a:defRPr sz="1600" b="1" baseline="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月のスケジュール</a:t>
            </a:r>
          </a:p>
        </p:txBody>
      </p:sp>
      <p:sp>
        <p:nvSpPr>
          <p:cNvPr id="375" name="図プレースホルダー 361"/>
          <p:cNvSpPr>
            <a:spLocks noGrp="1"/>
          </p:cNvSpPr>
          <p:nvPr userDrawn="1">
            <p:ph type="pic" sz="quarter" idx="21" hasCustomPrompt="1"/>
          </p:nvPr>
        </p:nvSpPr>
        <p:spPr>
          <a:xfrm>
            <a:off x="3203574" y="1692273"/>
            <a:ext cx="1774031" cy="2178477"/>
          </a:xfrm>
          <a:blipFill dpi="0" rotWithShape="1">
            <a:blip r:embed="rId4"/>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76" name="図プレースホルダー 361"/>
          <p:cNvSpPr>
            <a:spLocks noGrp="1"/>
          </p:cNvSpPr>
          <p:nvPr userDrawn="1">
            <p:ph type="pic" sz="quarter" idx="22" hasCustomPrompt="1"/>
          </p:nvPr>
        </p:nvSpPr>
        <p:spPr>
          <a:xfrm>
            <a:off x="537725" y="4347820"/>
            <a:ext cx="1727584" cy="1356258"/>
          </a:xfrm>
          <a:blipFill dpi="0" rotWithShape="1">
            <a:blip r:embed="rId5"/>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87" name="テキスト プレースホルダー 386"/>
          <p:cNvSpPr>
            <a:spLocks noGrp="1"/>
          </p:cNvSpPr>
          <p:nvPr>
            <p:ph type="body" sz="quarter" idx="27" hasCustomPrompt="1"/>
          </p:nvPr>
        </p:nvSpPr>
        <p:spPr>
          <a:xfrm>
            <a:off x="324264" y="2161533"/>
            <a:ext cx="2759404" cy="1768889"/>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89" name="テキスト プレースホルダー 386"/>
          <p:cNvSpPr>
            <a:spLocks noGrp="1"/>
          </p:cNvSpPr>
          <p:nvPr>
            <p:ph type="body" sz="quarter" idx="28" hasCustomPrompt="1"/>
          </p:nvPr>
        </p:nvSpPr>
        <p:spPr>
          <a:xfrm>
            <a:off x="2334099" y="4687926"/>
            <a:ext cx="2479181" cy="1016152"/>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92" name="テキスト プレースホルダー 386"/>
          <p:cNvSpPr>
            <a:spLocks noGrp="1"/>
          </p:cNvSpPr>
          <p:nvPr>
            <p:ph type="body" sz="quarter" idx="30" hasCustomPrompt="1"/>
          </p:nvPr>
        </p:nvSpPr>
        <p:spPr>
          <a:xfrm>
            <a:off x="5766652" y="1468664"/>
            <a:ext cx="2767557" cy="2572590"/>
          </a:xfrm>
        </p:spPr>
        <p:txBody>
          <a:bodyPr>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日（日）　　〇〇〇〇〇〇〇〇〇</a:t>
            </a:r>
            <a:endParaRPr kumimoji="1" lang="ja-JP" altLang="en-US" dirty="0"/>
          </a:p>
        </p:txBody>
      </p:sp>
      <p:sp>
        <p:nvSpPr>
          <p:cNvPr id="28" name="テキスト プレースホルダー 363"/>
          <p:cNvSpPr>
            <a:spLocks noGrp="1"/>
          </p:cNvSpPr>
          <p:nvPr>
            <p:ph type="body" sz="quarter" idx="31" hasCustomPrompt="1"/>
          </p:nvPr>
        </p:nvSpPr>
        <p:spPr>
          <a:xfrm>
            <a:off x="5663405" y="869570"/>
            <a:ext cx="2627511" cy="341313"/>
          </a:xfrm>
        </p:spPr>
        <p:txBody>
          <a:bodyPr>
            <a:noAutofit/>
          </a:bodyPr>
          <a:lstStyle>
            <a:lvl1pPr marL="0" indent="0" algn="ctr">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　行事予定</a:t>
            </a:r>
          </a:p>
        </p:txBody>
      </p:sp>
      <p:sp>
        <p:nvSpPr>
          <p:cNvPr id="29" name="テキスト プレースホルダー 386"/>
          <p:cNvSpPr>
            <a:spLocks noGrp="1"/>
          </p:cNvSpPr>
          <p:nvPr>
            <p:ph type="body" sz="quarter" idx="32" hasCustomPrompt="1"/>
          </p:nvPr>
        </p:nvSpPr>
        <p:spPr>
          <a:xfrm>
            <a:off x="5766652" y="4620788"/>
            <a:ext cx="4596356" cy="1458999"/>
          </a:xfrm>
        </p:spPr>
        <p:txBody>
          <a:bodyPr>
            <a:noAutofit/>
          </a:bodyPr>
          <a:lstStyle>
            <a:lvl1pPr marL="0" marR="0" indent="0" algn="l" defTabSz="1007943" rtl="0" eaLnBrk="1" fontAlgn="auto" latinLnBrk="0" hangingPunct="1">
              <a:lnSpc>
                <a:spcPct val="90000"/>
              </a:lnSpc>
              <a:spcBef>
                <a:spcPts val="1102"/>
              </a:spcBef>
              <a:spcAft>
                <a:spcPts val="0"/>
              </a:spcAft>
              <a:buClrTx/>
              <a:buSzTx/>
              <a:buFontTx/>
              <a:buNone/>
              <a:tabLst/>
              <a:defRPr sz="120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国　語　　　　〇〇〇〇〇〇〇〇〇〇〇〇〇〇〇〇〇〇〇〇〇算　数　　　　〇〇〇〇〇〇〇〇〇〇〇〇〇〇〇〇〇〇〇〇〇理　科　　　　〇〇〇〇〇〇〇〇〇〇〇〇〇〇〇〇〇〇〇〇〇社　会　　　　〇〇〇〇〇〇〇〇〇〇〇〇〇〇〇〇〇〇〇〇〇音　楽　　　　〇〇〇〇〇〇〇〇〇〇〇〇〇〇〇〇〇〇〇〇〇図　工　　　　〇〇〇〇〇〇〇〇〇〇〇〇〇〇〇〇〇〇〇〇〇体　育　　　　〇〇〇〇〇〇〇〇〇〇〇〇〇〇〇〇〇〇〇〇〇道　徳　　　　〇〇〇〇〇〇〇〇〇〇〇〇〇〇〇〇〇〇〇〇〇</a:t>
            </a:r>
            <a:endParaRPr kumimoji="1" lang="ja-JP" altLang="en-US" dirty="0"/>
          </a:p>
        </p:txBody>
      </p:sp>
      <p:sp>
        <p:nvSpPr>
          <p:cNvPr id="30" name="テキスト プレースホルダー 363"/>
          <p:cNvSpPr>
            <a:spLocks noGrp="1"/>
          </p:cNvSpPr>
          <p:nvPr>
            <p:ph type="body" sz="quarter" idx="33" hasCustomPrompt="1"/>
          </p:nvPr>
        </p:nvSpPr>
        <p:spPr>
          <a:xfrm>
            <a:off x="5663405" y="4142922"/>
            <a:ext cx="2627511" cy="341313"/>
          </a:xfrm>
        </p:spPr>
        <p:txBody>
          <a:bodyPr>
            <a:noAutofit/>
          </a:bodyPr>
          <a:lstStyle>
            <a:lvl1pPr marL="0" indent="0" algn="ctr">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 月　学習予定</a:t>
            </a:r>
          </a:p>
        </p:txBody>
      </p:sp>
      <p:sp>
        <p:nvSpPr>
          <p:cNvPr id="31" name="図プレースホルダー 361"/>
          <p:cNvSpPr>
            <a:spLocks noGrp="1"/>
          </p:cNvSpPr>
          <p:nvPr>
            <p:ph type="pic" sz="quarter" idx="34" hasCustomPrompt="1"/>
          </p:nvPr>
        </p:nvSpPr>
        <p:spPr>
          <a:xfrm>
            <a:off x="8564273" y="1402296"/>
            <a:ext cx="1641910" cy="1166150"/>
          </a:xfrm>
          <a:blipFill dpi="0" rotWithShape="1">
            <a:blip r:embed="rId6"/>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6" name="図プレースホルダー 361"/>
          <p:cNvSpPr>
            <a:spLocks noGrp="1"/>
          </p:cNvSpPr>
          <p:nvPr>
            <p:ph type="pic" sz="quarter" idx="35" hasCustomPrompt="1"/>
          </p:nvPr>
        </p:nvSpPr>
        <p:spPr>
          <a:xfrm>
            <a:off x="8564273" y="2649184"/>
            <a:ext cx="1641910" cy="1166150"/>
          </a:xfrm>
          <a:blipFill dpi="0" rotWithShape="1">
            <a:blip r:embed="rId7"/>
            <a:srcRect/>
            <a:tile tx="0" ty="0" sx="100000" sy="100000" flip="none" algn="ctr"/>
          </a:blipFill>
        </p:spPr>
        <p:txBody>
          <a:bodyPr>
            <a:normAutofit/>
          </a:bodyPr>
          <a:lstStyle>
            <a:lvl1pPr marL="0" indent="0" algn="ctr">
              <a:buNone/>
              <a:defRPr sz="1050">
                <a:solidFill>
                  <a:srgbClr val="FF0000"/>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写真を追加する</a:t>
            </a:r>
          </a:p>
        </p:txBody>
      </p:sp>
      <p:sp>
        <p:nvSpPr>
          <p:cNvPr id="39" name="テキスト プレースホルダー 386"/>
          <p:cNvSpPr>
            <a:spLocks noGrp="1"/>
          </p:cNvSpPr>
          <p:nvPr>
            <p:ph type="body" sz="quarter" idx="36" hasCustomPrompt="1"/>
          </p:nvPr>
        </p:nvSpPr>
        <p:spPr>
          <a:xfrm>
            <a:off x="5803789" y="6721427"/>
            <a:ext cx="4398277" cy="555388"/>
          </a:xfrm>
        </p:spPr>
        <p:txBody>
          <a:bodyPr>
            <a:noAutofit/>
          </a:bodyPr>
          <a:lstStyle>
            <a:lvl1pPr marL="0" marR="0" indent="0" algn="l" defTabSz="1007943" rtl="0" eaLnBrk="1" fontAlgn="auto" latinLnBrk="0" hangingPunct="1">
              <a:lnSpc>
                <a:spcPct val="90000"/>
              </a:lnSpc>
              <a:spcBef>
                <a:spcPts val="1102"/>
              </a:spcBef>
              <a:spcAft>
                <a:spcPts val="0"/>
              </a:spcAft>
              <a:buClrTx/>
              <a:buSzTx/>
              <a:buFontTx/>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a:t>
            </a:r>
            <a:endParaRPr kumimoji="1" lang="ja-JP" altLang="en-US" dirty="0"/>
          </a:p>
          <a:p>
            <a:pPr marL="0" marR="0" lvl="0" indent="0" algn="l" defTabSz="1007943" rtl="0" eaLnBrk="1" fontAlgn="auto" latinLnBrk="0" hangingPunct="1">
              <a:lnSpc>
                <a:spcPct val="90000"/>
              </a:lnSpc>
              <a:spcBef>
                <a:spcPts val="1102"/>
              </a:spcBef>
              <a:spcAft>
                <a:spcPts val="0"/>
              </a:spcAft>
              <a:buClrTx/>
              <a:buSzTx/>
              <a:buFontTx/>
              <a:buNone/>
              <a:tabLst/>
              <a:defRPr/>
            </a:pPr>
            <a:endParaRPr kumimoji="1" lang="ja-JP" altLang="en-US" dirty="0"/>
          </a:p>
        </p:txBody>
      </p:sp>
      <p:sp>
        <p:nvSpPr>
          <p:cNvPr id="40" name="テキスト プレースホルダー 363"/>
          <p:cNvSpPr>
            <a:spLocks noGrp="1"/>
          </p:cNvSpPr>
          <p:nvPr>
            <p:ph type="body" sz="quarter" idx="37" hasCustomPrompt="1"/>
          </p:nvPr>
        </p:nvSpPr>
        <p:spPr>
          <a:xfrm>
            <a:off x="5799732" y="6315509"/>
            <a:ext cx="2627511" cy="341313"/>
          </a:xfrm>
        </p:spPr>
        <p:txBody>
          <a:bodyPr>
            <a:noAutofit/>
          </a:bodyPr>
          <a:lstStyle>
            <a:lvl1pPr marL="0" indent="0" algn="l">
              <a:buNone/>
              <a:defRPr sz="1400" b="1" baseline="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en-US" altLang="ja-JP" dirty="0"/>
              <a:t>00</a:t>
            </a:r>
            <a:r>
              <a:rPr kumimoji="1" lang="ja-JP" altLang="en-US" dirty="0"/>
              <a:t>月の連絡事項</a:t>
            </a:r>
          </a:p>
        </p:txBody>
      </p:sp>
      <p:sp>
        <p:nvSpPr>
          <p:cNvPr id="34" name="テキスト プレースホルダー 363"/>
          <p:cNvSpPr>
            <a:spLocks noGrp="1"/>
          </p:cNvSpPr>
          <p:nvPr>
            <p:ph type="body" sz="quarter" idx="39" hasCustomPrompt="1"/>
          </p:nvPr>
        </p:nvSpPr>
        <p:spPr>
          <a:xfrm>
            <a:off x="2334099" y="4338660"/>
            <a:ext cx="2487591" cy="459943"/>
          </a:xfrm>
        </p:spPr>
        <p:txBody>
          <a:bodyPr>
            <a:noAutofit/>
          </a:bodyPr>
          <a:lstStyle>
            <a:lvl1pPr marL="0" indent="0" algn="l">
              <a:buNone/>
              <a:defRPr sz="1600" b="1" cap="none" spc="0">
                <a:ln w="0"/>
                <a:solidFill>
                  <a:srgbClr val="C55A1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
        <p:nvSpPr>
          <p:cNvPr id="35" name="テキスト プレースホルダー 386"/>
          <p:cNvSpPr>
            <a:spLocks noGrp="1"/>
          </p:cNvSpPr>
          <p:nvPr>
            <p:ph type="body" sz="quarter" idx="40" hasCustomPrompt="1"/>
          </p:nvPr>
        </p:nvSpPr>
        <p:spPr>
          <a:xfrm>
            <a:off x="437843" y="6199088"/>
            <a:ext cx="2479181" cy="1016152"/>
          </a:xfrm>
        </p:spPr>
        <p:txBody>
          <a:bodyPr>
            <a:norm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sz="1050">
                <a:latin typeface="メイリオ" panose="020B0604030504040204" pitchFamily="50" charset="-128"/>
                <a:ea typeface="メイリオ" panose="020B0604030504040204" pitchFamily="50" charset="-128"/>
                <a:cs typeface="メイリオ" panose="020B0604030504040204" pitchFamily="50" charset="-128"/>
              </a:defRPr>
            </a:lvl1pPr>
          </a:lstStyle>
          <a:p>
            <a:pPr marL="0" marR="0" lvl="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a:pP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ここに文章を入れましょう。ここに文章を入れましょう。ここに文章を入れましょう。ここに文章を入れましょう。ここに文章を入れましょう。ここに文章を入れましょう。ここに文章を入れましょう。ここに文章を入れましょう。</a:t>
            </a:r>
            <a:endParaRPr kumimoji="1" lang="ja-JP" altLang="en-US" dirty="0"/>
          </a:p>
        </p:txBody>
      </p:sp>
      <p:sp>
        <p:nvSpPr>
          <p:cNvPr id="37" name="テキスト プレースホルダー 363"/>
          <p:cNvSpPr>
            <a:spLocks noGrp="1"/>
          </p:cNvSpPr>
          <p:nvPr>
            <p:ph type="body" sz="quarter" idx="41" hasCustomPrompt="1"/>
          </p:nvPr>
        </p:nvSpPr>
        <p:spPr>
          <a:xfrm>
            <a:off x="437843" y="5849822"/>
            <a:ext cx="2487591" cy="459943"/>
          </a:xfrm>
        </p:spPr>
        <p:txBody>
          <a:bodyPr>
            <a:noAutofit/>
          </a:bodyPr>
          <a:lstStyle>
            <a:lvl1pPr marL="0" indent="0" algn="l">
              <a:buNone/>
              <a:defRPr sz="1600" b="1" cap="none" spc="0">
                <a:ln w="0"/>
                <a:solidFill>
                  <a:srgbClr val="C55A1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dirty="0"/>
              <a:t>タイトルを入れましょう</a:t>
            </a:r>
          </a:p>
        </p:txBody>
      </p:sp>
    </p:spTree>
    <p:extLst>
      <p:ext uri="{BB962C8B-B14F-4D97-AF65-F5344CB8AC3E}">
        <p14:creationId xmlns:p14="http://schemas.microsoft.com/office/powerpoint/2010/main" val="4231828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11474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3217590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266728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4284344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209250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354236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70F28B-D744-4EFC-93A1-82EDF55AB7F2}" type="datetimeFigureOut">
              <a:rPr kumimoji="1" lang="ja-JP" altLang="en-US" smtClean="0"/>
              <a:t>2024/7/19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2514893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BD70F28B-D744-4EFC-93A1-82EDF55AB7F2}" type="datetimeFigureOut">
              <a:rPr kumimoji="1" lang="ja-JP" altLang="en-US" smtClean="0"/>
              <a:t>2024/7/19</a:t>
            </a:fld>
            <a:endParaRPr kumimoji="1" lang="ja-JP" alt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6B8E1DF8-D6E3-432C-AF76-3F3CE9FE9CEF}" type="slidenum">
              <a:rPr kumimoji="1" lang="ja-JP" altLang="en-US" smtClean="0"/>
              <a:t>‹#›</a:t>
            </a:fld>
            <a:endParaRPr kumimoji="1" lang="ja-JP" altLang="en-US" dirty="0"/>
          </a:p>
        </p:txBody>
      </p:sp>
    </p:spTree>
    <p:extLst>
      <p:ext uri="{BB962C8B-B14F-4D97-AF65-F5344CB8AC3E}">
        <p14:creationId xmlns:p14="http://schemas.microsoft.com/office/powerpoint/2010/main" val="687846626"/>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2.jp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
            <a:ext cx="10691813" cy="7559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ン</a:t>
            </a:r>
          </a:p>
        </p:txBody>
      </p:sp>
      <p:sp>
        <p:nvSpPr>
          <p:cNvPr id="429" name="Freeform 5"/>
          <p:cNvSpPr>
            <a:spLocks/>
          </p:cNvSpPr>
          <p:nvPr/>
        </p:nvSpPr>
        <p:spPr bwMode="auto">
          <a:xfrm>
            <a:off x="326875" y="155090"/>
            <a:ext cx="4772025" cy="1361593"/>
          </a:xfrm>
          <a:prstGeom prst="doubleWave">
            <a:avLst/>
          </a:prstGeom>
          <a:solidFill>
            <a:srgbClr val="93CCFB"/>
          </a:solidFill>
          <a:ln>
            <a:solidFill>
              <a:srgbClr val="93CCFB"/>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ja-JP" altLang="en-US"/>
          </a:p>
        </p:txBody>
      </p:sp>
      <p:sp>
        <p:nvSpPr>
          <p:cNvPr id="430" name="正方形/長方形 429"/>
          <p:cNvSpPr/>
          <p:nvPr/>
        </p:nvSpPr>
        <p:spPr>
          <a:xfrm>
            <a:off x="322329" y="202896"/>
            <a:ext cx="73891" cy="1387473"/>
          </a:xfrm>
          <a:prstGeom prst="rect">
            <a:avLst/>
          </a:prstGeom>
          <a:solidFill>
            <a:srgbClr val="F9DA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1" name="円/楕円 430"/>
          <p:cNvSpPr/>
          <p:nvPr/>
        </p:nvSpPr>
        <p:spPr>
          <a:xfrm>
            <a:off x="299238" y="101112"/>
            <a:ext cx="120072" cy="120072"/>
          </a:xfrm>
          <a:prstGeom prst="ellipse">
            <a:avLst/>
          </a:prstGeom>
          <a:solidFill>
            <a:srgbClr val="E5B6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5" name="Freeform 182"/>
          <p:cNvSpPr>
            <a:spLocks/>
          </p:cNvSpPr>
          <p:nvPr/>
        </p:nvSpPr>
        <p:spPr bwMode="auto">
          <a:xfrm>
            <a:off x="413549" y="4484424"/>
            <a:ext cx="4414282" cy="281991"/>
          </a:xfrm>
          <a:custGeom>
            <a:avLst/>
            <a:gdLst>
              <a:gd name="T0" fmla="*/ 1636 w 1636"/>
              <a:gd name="T1" fmla="*/ 112 h 198"/>
              <a:gd name="T2" fmla="*/ 1636 w 1636"/>
              <a:gd name="T3" fmla="*/ 112 h 198"/>
              <a:gd name="T4" fmla="*/ 1634 w 1636"/>
              <a:gd name="T5" fmla="*/ 130 h 198"/>
              <a:gd name="T6" fmla="*/ 1630 w 1636"/>
              <a:gd name="T7" fmla="*/ 146 h 198"/>
              <a:gd name="T8" fmla="*/ 1622 w 1636"/>
              <a:gd name="T9" fmla="*/ 160 h 198"/>
              <a:gd name="T10" fmla="*/ 1612 w 1636"/>
              <a:gd name="T11" fmla="*/ 174 h 198"/>
              <a:gd name="T12" fmla="*/ 1598 w 1636"/>
              <a:gd name="T13" fmla="*/ 184 h 198"/>
              <a:gd name="T14" fmla="*/ 1584 w 1636"/>
              <a:gd name="T15" fmla="*/ 192 h 198"/>
              <a:gd name="T16" fmla="*/ 1568 w 1636"/>
              <a:gd name="T17" fmla="*/ 196 h 198"/>
              <a:gd name="T18" fmla="*/ 1552 w 1636"/>
              <a:gd name="T19" fmla="*/ 198 h 198"/>
              <a:gd name="T20" fmla="*/ 86 w 1636"/>
              <a:gd name="T21" fmla="*/ 198 h 198"/>
              <a:gd name="T22" fmla="*/ 86 w 1636"/>
              <a:gd name="T23" fmla="*/ 198 h 198"/>
              <a:gd name="T24" fmla="*/ 68 w 1636"/>
              <a:gd name="T25" fmla="*/ 196 h 198"/>
              <a:gd name="T26" fmla="*/ 52 w 1636"/>
              <a:gd name="T27" fmla="*/ 192 h 198"/>
              <a:gd name="T28" fmla="*/ 38 w 1636"/>
              <a:gd name="T29" fmla="*/ 184 h 198"/>
              <a:gd name="T30" fmla="*/ 26 w 1636"/>
              <a:gd name="T31" fmla="*/ 174 h 198"/>
              <a:gd name="T32" fmla="*/ 16 w 1636"/>
              <a:gd name="T33" fmla="*/ 160 h 198"/>
              <a:gd name="T34" fmla="*/ 8 w 1636"/>
              <a:gd name="T35" fmla="*/ 146 h 198"/>
              <a:gd name="T36" fmla="*/ 2 w 1636"/>
              <a:gd name="T37" fmla="*/ 130 h 198"/>
              <a:gd name="T38" fmla="*/ 0 w 1636"/>
              <a:gd name="T39" fmla="*/ 112 h 198"/>
              <a:gd name="T40" fmla="*/ 0 w 1636"/>
              <a:gd name="T41" fmla="*/ 84 h 198"/>
              <a:gd name="T42" fmla="*/ 0 w 1636"/>
              <a:gd name="T43" fmla="*/ 84 h 198"/>
              <a:gd name="T44" fmla="*/ 2 w 1636"/>
              <a:gd name="T45" fmla="*/ 68 h 198"/>
              <a:gd name="T46" fmla="*/ 8 w 1636"/>
              <a:gd name="T47" fmla="*/ 52 h 198"/>
              <a:gd name="T48" fmla="*/ 16 w 1636"/>
              <a:gd name="T49" fmla="*/ 38 h 198"/>
              <a:gd name="T50" fmla="*/ 26 w 1636"/>
              <a:gd name="T51" fmla="*/ 24 h 198"/>
              <a:gd name="T52" fmla="*/ 38 w 1636"/>
              <a:gd name="T53" fmla="*/ 14 h 198"/>
              <a:gd name="T54" fmla="*/ 52 w 1636"/>
              <a:gd name="T55" fmla="*/ 6 h 198"/>
              <a:gd name="T56" fmla="*/ 68 w 1636"/>
              <a:gd name="T57" fmla="*/ 2 h 198"/>
              <a:gd name="T58" fmla="*/ 86 w 1636"/>
              <a:gd name="T59" fmla="*/ 0 h 198"/>
              <a:gd name="T60" fmla="*/ 1552 w 1636"/>
              <a:gd name="T61" fmla="*/ 0 h 198"/>
              <a:gd name="T62" fmla="*/ 1552 w 1636"/>
              <a:gd name="T63" fmla="*/ 0 h 198"/>
              <a:gd name="T64" fmla="*/ 1568 w 1636"/>
              <a:gd name="T65" fmla="*/ 2 h 198"/>
              <a:gd name="T66" fmla="*/ 1584 w 1636"/>
              <a:gd name="T67" fmla="*/ 6 h 198"/>
              <a:gd name="T68" fmla="*/ 1598 w 1636"/>
              <a:gd name="T69" fmla="*/ 14 h 198"/>
              <a:gd name="T70" fmla="*/ 1612 w 1636"/>
              <a:gd name="T71" fmla="*/ 24 h 198"/>
              <a:gd name="T72" fmla="*/ 1622 w 1636"/>
              <a:gd name="T73" fmla="*/ 38 h 198"/>
              <a:gd name="T74" fmla="*/ 1630 w 1636"/>
              <a:gd name="T75" fmla="*/ 52 h 198"/>
              <a:gd name="T76" fmla="*/ 1634 w 1636"/>
              <a:gd name="T77" fmla="*/ 68 h 198"/>
              <a:gd name="T78" fmla="*/ 1636 w 1636"/>
              <a:gd name="T79" fmla="*/ 84 h 198"/>
              <a:gd name="T80" fmla="*/ 1636 w 1636"/>
              <a:gd name="T81" fmla="*/ 11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36" h="198">
                <a:moveTo>
                  <a:pt x="1636" y="112"/>
                </a:moveTo>
                <a:lnTo>
                  <a:pt x="1636" y="112"/>
                </a:lnTo>
                <a:lnTo>
                  <a:pt x="1634" y="130"/>
                </a:lnTo>
                <a:lnTo>
                  <a:pt x="1630" y="146"/>
                </a:lnTo>
                <a:lnTo>
                  <a:pt x="1622" y="160"/>
                </a:lnTo>
                <a:lnTo>
                  <a:pt x="1612" y="174"/>
                </a:lnTo>
                <a:lnTo>
                  <a:pt x="1598" y="184"/>
                </a:lnTo>
                <a:lnTo>
                  <a:pt x="1584" y="192"/>
                </a:lnTo>
                <a:lnTo>
                  <a:pt x="1568" y="196"/>
                </a:lnTo>
                <a:lnTo>
                  <a:pt x="1552" y="198"/>
                </a:lnTo>
                <a:lnTo>
                  <a:pt x="86" y="198"/>
                </a:lnTo>
                <a:lnTo>
                  <a:pt x="86" y="198"/>
                </a:lnTo>
                <a:lnTo>
                  <a:pt x="68" y="196"/>
                </a:lnTo>
                <a:lnTo>
                  <a:pt x="52" y="192"/>
                </a:lnTo>
                <a:lnTo>
                  <a:pt x="38" y="184"/>
                </a:lnTo>
                <a:lnTo>
                  <a:pt x="26" y="174"/>
                </a:lnTo>
                <a:lnTo>
                  <a:pt x="16" y="160"/>
                </a:lnTo>
                <a:lnTo>
                  <a:pt x="8" y="146"/>
                </a:lnTo>
                <a:lnTo>
                  <a:pt x="2" y="130"/>
                </a:lnTo>
                <a:lnTo>
                  <a:pt x="0" y="112"/>
                </a:lnTo>
                <a:lnTo>
                  <a:pt x="0" y="84"/>
                </a:lnTo>
                <a:lnTo>
                  <a:pt x="0" y="84"/>
                </a:lnTo>
                <a:lnTo>
                  <a:pt x="2" y="68"/>
                </a:lnTo>
                <a:lnTo>
                  <a:pt x="8" y="52"/>
                </a:lnTo>
                <a:lnTo>
                  <a:pt x="16" y="38"/>
                </a:lnTo>
                <a:lnTo>
                  <a:pt x="26" y="24"/>
                </a:lnTo>
                <a:lnTo>
                  <a:pt x="38" y="14"/>
                </a:lnTo>
                <a:lnTo>
                  <a:pt x="52" y="6"/>
                </a:lnTo>
                <a:lnTo>
                  <a:pt x="68" y="2"/>
                </a:lnTo>
                <a:lnTo>
                  <a:pt x="86" y="0"/>
                </a:lnTo>
                <a:lnTo>
                  <a:pt x="1552" y="0"/>
                </a:lnTo>
                <a:lnTo>
                  <a:pt x="1552" y="0"/>
                </a:lnTo>
                <a:lnTo>
                  <a:pt x="1568" y="2"/>
                </a:lnTo>
                <a:lnTo>
                  <a:pt x="1584" y="6"/>
                </a:lnTo>
                <a:lnTo>
                  <a:pt x="1598" y="14"/>
                </a:lnTo>
                <a:lnTo>
                  <a:pt x="1612" y="24"/>
                </a:lnTo>
                <a:lnTo>
                  <a:pt x="1622" y="38"/>
                </a:lnTo>
                <a:lnTo>
                  <a:pt x="1630" y="52"/>
                </a:lnTo>
                <a:lnTo>
                  <a:pt x="1634" y="68"/>
                </a:lnTo>
                <a:lnTo>
                  <a:pt x="1636" y="84"/>
                </a:lnTo>
                <a:lnTo>
                  <a:pt x="1636" y="112"/>
                </a:lnTo>
                <a:close/>
              </a:path>
            </a:pathLst>
          </a:custGeom>
          <a:solidFill>
            <a:srgbClr val="00B050"/>
          </a:solidFill>
          <a:ln>
            <a:noFill/>
          </a:ln>
          <a:effectLst>
            <a:outerShdw blurRad="50800" dist="127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ja-JP" altLang="en-US" dirty="0"/>
          </a:p>
        </p:txBody>
      </p:sp>
      <p:sp>
        <p:nvSpPr>
          <p:cNvPr id="421" name="Rectangle 10"/>
          <p:cNvSpPr>
            <a:spLocks noChangeArrowheads="1"/>
          </p:cNvSpPr>
          <p:nvPr/>
        </p:nvSpPr>
        <p:spPr bwMode="auto">
          <a:xfrm>
            <a:off x="5733255" y="6015036"/>
            <a:ext cx="2146300" cy="11493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a:endParaRPr lang="ja-JP" altLang="en-US" dirty="0"/>
          </a:p>
        </p:txBody>
      </p:sp>
      <p:sp>
        <p:nvSpPr>
          <p:cNvPr id="192" name="Freeform 16"/>
          <p:cNvSpPr>
            <a:spLocks/>
          </p:cNvSpPr>
          <p:nvPr/>
        </p:nvSpPr>
        <p:spPr bwMode="auto">
          <a:xfrm>
            <a:off x="5663405" y="495554"/>
            <a:ext cx="3124200" cy="344488"/>
          </a:xfrm>
          <a:custGeom>
            <a:avLst/>
            <a:gdLst>
              <a:gd name="T0" fmla="*/ 1836 w 1968"/>
              <a:gd name="T1" fmla="*/ 97 h 217"/>
              <a:gd name="T2" fmla="*/ 1968 w 1968"/>
              <a:gd name="T3" fmla="*/ 217 h 217"/>
              <a:gd name="T4" fmla="*/ 0 w 1968"/>
              <a:gd name="T5" fmla="*/ 217 h 217"/>
              <a:gd name="T6" fmla="*/ 0 w 1968"/>
              <a:gd name="T7" fmla="*/ 0 h 217"/>
              <a:gd name="T8" fmla="*/ 1968 w 1968"/>
              <a:gd name="T9" fmla="*/ 0 h 217"/>
              <a:gd name="T10" fmla="*/ 1836 w 1968"/>
              <a:gd name="T11" fmla="*/ 97 h 217"/>
            </a:gdLst>
            <a:ahLst/>
            <a:cxnLst>
              <a:cxn ang="0">
                <a:pos x="T0" y="T1"/>
              </a:cxn>
              <a:cxn ang="0">
                <a:pos x="T2" y="T3"/>
              </a:cxn>
              <a:cxn ang="0">
                <a:pos x="T4" y="T5"/>
              </a:cxn>
              <a:cxn ang="0">
                <a:pos x="T6" y="T7"/>
              </a:cxn>
              <a:cxn ang="0">
                <a:pos x="T8" y="T9"/>
              </a:cxn>
              <a:cxn ang="0">
                <a:pos x="T10" y="T11"/>
              </a:cxn>
            </a:cxnLst>
            <a:rect l="0" t="0" r="r" b="b"/>
            <a:pathLst>
              <a:path w="1968" h="217">
                <a:moveTo>
                  <a:pt x="1836" y="97"/>
                </a:moveTo>
                <a:lnTo>
                  <a:pt x="1968" y="217"/>
                </a:lnTo>
                <a:lnTo>
                  <a:pt x="0" y="217"/>
                </a:lnTo>
                <a:lnTo>
                  <a:pt x="0" y="0"/>
                </a:lnTo>
                <a:lnTo>
                  <a:pt x="1968" y="0"/>
                </a:lnTo>
                <a:lnTo>
                  <a:pt x="1836" y="97"/>
                </a:lnTo>
                <a:close/>
              </a:path>
            </a:pathLst>
          </a:custGeom>
          <a:solidFill>
            <a:srgbClr val="F6C71D"/>
          </a:solidFill>
          <a:ln>
            <a:noFill/>
          </a:ln>
          <a:extLst/>
        </p:spPr>
        <p:txBody>
          <a:bodyPr vert="horz" wrap="square" lIns="91440" tIns="45720" rIns="91440" bIns="45720" numCol="1" anchor="t" anchorCtr="0" compatLnSpc="1">
            <a:prstTxWarp prst="textNoShape">
              <a:avLst/>
            </a:prstTxWarp>
          </a:bodyPr>
          <a:lstStyle/>
          <a:p>
            <a:endParaRPr lang="ja-JP" altLang="en-US" dirty="0"/>
          </a:p>
        </p:txBody>
      </p:sp>
      <p:sp>
        <p:nvSpPr>
          <p:cNvPr id="352" name="Rectangle 177"/>
          <p:cNvSpPr>
            <a:spLocks noChangeArrowheads="1"/>
          </p:cNvSpPr>
          <p:nvPr/>
        </p:nvSpPr>
        <p:spPr bwMode="auto">
          <a:xfrm>
            <a:off x="2213768" y="1738311"/>
            <a:ext cx="2827338" cy="319088"/>
          </a:xfrm>
          <a:prstGeom prst="rect">
            <a:avLst/>
          </a:pr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ja-JP" altLang="en-US" dirty="0"/>
          </a:p>
        </p:txBody>
      </p:sp>
      <p:sp>
        <p:nvSpPr>
          <p:cNvPr id="353" name="Rectangle 178"/>
          <p:cNvSpPr>
            <a:spLocks noChangeArrowheads="1"/>
          </p:cNvSpPr>
          <p:nvPr/>
        </p:nvSpPr>
        <p:spPr bwMode="auto">
          <a:xfrm>
            <a:off x="2182018" y="1709736"/>
            <a:ext cx="2827338" cy="317500"/>
          </a:xfrm>
          <a:prstGeom prst="rect">
            <a:avLst/>
          </a:prstGeom>
          <a:solidFill>
            <a:srgbClr val="FFFFFF"/>
          </a:solidFill>
          <a:ln w="9525">
            <a:solidFill>
              <a:schemeClr val="accent1">
                <a:lumMod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354" name="Freeform 7"/>
          <p:cNvSpPr>
            <a:spLocks/>
          </p:cNvSpPr>
          <p:nvPr/>
        </p:nvSpPr>
        <p:spPr bwMode="auto">
          <a:xfrm>
            <a:off x="5663405" y="301623"/>
            <a:ext cx="4702175" cy="2328863"/>
          </a:xfrm>
          <a:custGeom>
            <a:avLst/>
            <a:gdLst>
              <a:gd name="T0" fmla="*/ 2962 w 2962"/>
              <a:gd name="T1" fmla="*/ 1388 h 1467"/>
              <a:gd name="T2" fmla="*/ 2962 w 2962"/>
              <a:gd name="T3" fmla="*/ 1388 h 1467"/>
              <a:gd name="T4" fmla="*/ 2960 w 2962"/>
              <a:gd name="T5" fmla="*/ 1404 h 1467"/>
              <a:gd name="T6" fmla="*/ 2956 w 2962"/>
              <a:gd name="T7" fmla="*/ 1418 h 1467"/>
              <a:gd name="T8" fmla="*/ 2948 w 2962"/>
              <a:gd name="T9" fmla="*/ 1432 h 1467"/>
              <a:gd name="T10" fmla="*/ 2938 w 2962"/>
              <a:gd name="T11" fmla="*/ 1444 h 1467"/>
              <a:gd name="T12" fmla="*/ 2927 w 2962"/>
              <a:gd name="T13" fmla="*/ 1453 h 1467"/>
              <a:gd name="T14" fmla="*/ 2913 w 2962"/>
              <a:gd name="T15" fmla="*/ 1461 h 1467"/>
              <a:gd name="T16" fmla="*/ 2899 w 2962"/>
              <a:gd name="T17" fmla="*/ 1465 h 1467"/>
              <a:gd name="T18" fmla="*/ 2883 w 2962"/>
              <a:gd name="T19" fmla="*/ 1467 h 1467"/>
              <a:gd name="T20" fmla="*/ 79 w 2962"/>
              <a:gd name="T21" fmla="*/ 1467 h 1467"/>
              <a:gd name="T22" fmla="*/ 79 w 2962"/>
              <a:gd name="T23" fmla="*/ 1467 h 1467"/>
              <a:gd name="T24" fmla="*/ 63 w 2962"/>
              <a:gd name="T25" fmla="*/ 1465 h 1467"/>
              <a:gd name="T26" fmla="*/ 47 w 2962"/>
              <a:gd name="T27" fmla="*/ 1461 h 1467"/>
              <a:gd name="T28" fmla="*/ 34 w 2962"/>
              <a:gd name="T29" fmla="*/ 1453 h 1467"/>
              <a:gd name="T30" fmla="*/ 24 w 2962"/>
              <a:gd name="T31" fmla="*/ 1444 h 1467"/>
              <a:gd name="T32" fmla="*/ 14 w 2962"/>
              <a:gd name="T33" fmla="*/ 1432 h 1467"/>
              <a:gd name="T34" fmla="*/ 6 w 2962"/>
              <a:gd name="T35" fmla="*/ 1418 h 1467"/>
              <a:gd name="T36" fmla="*/ 2 w 2962"/>
              <a:gd name="T37" fmla="*/ 1404 h 1467"/>
              <a:gd name="T38" fmla="*/ 0 w 2962"/>
              <a:gd name="T39" fmla="*/ 1388 h 1467"/>
              <a:gd name="T40" fmla="*/ 0 w 2962"/>
              <a:gd name="T41" fmla="*/ 79 h 1467"/>
              <a:gd name="T42" fmla="*/ 0 w 2962"/>
              <a:gd name="T43" fmla="*/ 79 h 1467"/>
              <a:gd name="T44" fmla="*/ 2 w 2962"/>
              <a:gd name="T45" fmla="*/ 63 h 1467"/>
              <a:gd name="T46" fmla="*/ 6 w 2962"/>
              <a:gd name="T47" fmla="*/ 47 h 1467"/>
              <a:gd name="T48" fmla="*/ 14 w 2962"/>
              <a:gd name="T49" fmla="*/ 33 h 1467"/>
              <a:gd name="T50" fmla="*/ 24 w 2962"/>
              <a:gd name="T51" fmla="*/ 22 h 1467"/>
              <a:gd name="T52" fmla="*/ 34 w 2962"/>
              <a:gd name="T53" fmla="*/ 12 h 1467"/>
              <a:gd name="T54" fmla="*/ 47 w 2962"/>
              <a:gd name="T55" fmla="*/ 6 h 1467"/>
              <a:gd name="T56" fmla="*/ 63 w 2962"/>
              <a:gd name="T57" fmla="*/ 0 h 1467"/>
              <a:gd name="T58" fmla="*/ 79 w 2962"/>
              <a:gd name="T59" fmla="*/ 0 h 1467"/>
              <a:gd name="T60" fmla="*/ 2883 w 2962"/>
              <a:gd name="T61" fmla="*/ 0 h 1467"/>
              <a:gd name="T62" fmla="*/ 2883 w 2962"/>
              <a:gd name="T63" fmla="*/ 0 h 1467"/>
              <a:gd name="T64" fmla="*/ 2899 w 2962"/>
              <a:gd name="T65" fmla="*/ 0 h 1467"/>
              <a:gd name="T66" fmla="*/ 2913 w 2962"/>
              <a:gd name="T67" fmla="*/ 6 h 1467"/>
              <a:gd name="T68" fmla="*/ 2927 w 2962"/>
              <a:gd name="T69" fmla="*/ 12 h 1467"/>
              <a:gd name="T70" fmla="*/ 2938 w 2962"/>
              <a:gd name="T71" fmla="*/ 22 h 1467"/>
              <a:gd name="T72" fmla="*/ 2948 w 2962"/>
              <a:gd name="T73" fmla="*/ 33 h 1467"/>
              <a:gd name="T74" fmla="*/ 2956 w 2962"/>
              <a:gd name="T75" fmla="*/ 47 h 1467"/>
              <a:gd name="T76" fmla="*/ 2960 w 2962"/>
              <a:gd name="T77" fmla="*/ 63 h 1467"/>
              <a:gd name="T78" fmla="*/ 2962 w 2962"/>
              <a:gd name="T79" fmla="*/ 79 h 1467"/>
              <a:gd name="T80" fmla="*/ 2962 w 2962"/>
              <a:gd name="T81" fmla="*/ 1388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62" h="1467">
                <a:moveTo>
                  <a:pt x="2962" y="1388"/>
                </a:moveTo>
                <a:lnTo>
                  <a:pt x="2962" y="1388"/>
                </a:lnTo>
                <a:lnTo>
                  <a:pt x="2960" y="1404"/>
                </a:lnTo>
                <a:lnTo>
                  <a:pt x="2956" y="1418"/>
                </a:lnTo>
                <a:lnTo>
                  <a:pt x="2948" y="1432"/>
                </a:lnTo>
                <a:lnTo>
                  <a:pt x="2938" y="1444"/>
                </a:lnTo>
                <a:lnTo>
                  <a:pt x="2927" y="1453"/>
                </a:lnTo>
                <a:lnTo>
                  <a:pt x="2913" y="1461"/>
                </a:lnTo>
                <a:lnTo>
                  <a:pt x="2899" y="1465"/>
                </a:lnTo>
                <a:lnTo>
                  <a:pt x="2883" y="1467"/>
                </a:lnTo>
                <a:lnTo>
                  <a:pt x="79" y="1467"/>
                </a:lnTo>
                <a:lnTo>
                  <a:pt x="79" y="1467"/>
                </a:lnTo>
                <a:lnTo>
                  <a:pt x="63" y="1465"/>
                </a:lnTo>
                <a:lnTo>
                  <a:pt x="47" y="1461"/>
                </a:lnTo>
                <a:lnTo>
                  <a:pt x="34" y="1453"/>
                </a:lnTo>
                <a:lnTo>
                  <a:pt x="24" y="1444"/>
                </a:lnTo>
                <a:lnTo>
                  <a:pt x="14" y="1432"/>
                </a:lnTo>
                <a:lnTo>
                  <a:pt x="6" y="1418"/>
                </a:lnTo>
                <a:lnTo>
                  <a:pt x="2" y="1404"/>
                </a:lnTo>
                <a:lnTo>
                  <a:pt x="0" y="1388"/>
                </a:lnTo>
                <a:lnTo>
                  <a:pt x="0" y="79"/>
                </a:lnTo>
                <a:lnTo>
                  <a:pt x="0" y="79"/>
                </a:lnTo>
                <a:lnTo>
                  <a:pt x="2" y="63"/>
                </a:lnTo>
                <a:lnTo>
                  <a:pt x="6" y="47"/>
                </a:lnTo>
                <a:lnTo>
                  <a:pt x="14" y="33"/>
                </a:lnTo>
                <a:lnTo>
                  <a:pt x="24" y="22"/>
                </a:lnTo>
                <a:lnTo>
                  <a:pt x="34" y="12"/>
                </a:lnTo>
                <a:lnTo>
                  <a:pt x="47" y="6"/>
                </a:lnTo>
                <a:lnTo>
                  <a:pt x="63" y="0"/>
                </a:lnTo>
                <a:lnTo>
                  <a:pt x="79" y="0"/>
                </a:lnTo>
                <a:lnTo>
                  <a:pt x="2883" y="0"/>
                </a:lnTo>
                <a:lnTo>
                  <a:pt x="2883" y="0"/>
                </a:lnTo>
                <a:lnTo>
                  <a:pt x="2899" y="0"/>
                </a:lnTo>
                <a:lnTo>
                  <a:pt x="2913" y="6"/>
                </a:lnTo>
                <a:lnTo>
                  <a:pt x="2927" y="12"/>
                </a:lnTo>
                <a:lnTo>
                  <a:pt x="2938" y="22"/>
                </a:lnTo>
                <a:lnTo>
                  <a:pt x="2948" y="33"/>
                </a:lnTo>
                <a:lnTo>
                  <a:pt x="2956" y="47"/>
                </a:lnTo>
                <a:lnTo>
                  <a:pt x="2960" y="63"/>
                </a:lnTo>
                <a:lnTo>
                  <a:pt x="2962" y="79"/>
                </a:lnTo>
                <a:lnTo>
                  <a:pt x="2962" y="1388"/>
                </a:lnTo>
                <a:close/>
              </a:path>
            </a:pathLst>
          </a:custGeom>
          <a:noFill/>
          <a:ln w="3175">
            <a:solidFill>
              <a:schemeClr val="accent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pic>
        <p:nvPicPr>
          <p:cNvPr id="3" name="図プレースホルダー 2">
            <a:extLst>
              <a:ext uri="{FF2B5EF4-FFF2-40B4-BE49-F238E27FC236}">
                <a16:creationId xmlns:a16="http://schemas.microsoft.com/office/drawing/2014/main" id="{64A017FC-2700-4245-A316-49F9B3E96BC4}"/>
              </a:ext>
            </a:extLst>
          </p:cNvPr>
          <p:cNvPicPr>
            <a:picLocks noGrp="1" noChangeAspect="1"/>
          </p:cNvPicPr>
          <p:nvPr>
            <p:ph type="pic" sz="quarter" idx="10"/>
          </p:nvPr>
        </p:nvPicPr>
        <p:blipFill>
          <a:blip r:embed="rId2" cstate="print">
            <a:extLst>
              <a:ext uri="{28A0092B-C50C-407E-A947-70E740481C1C}">
                <a14:useLocalDpi xmlns:a14="http://schemas.microsoft.com/office/drawing/2010/main" val="0"/>
              </a:ext>
            </a:extLst>
          </a:blip>
          <a:srcRect l="5121" r="5121"/>
          <a:stretch>
            <a:fillRect/>
          </a:stretch>
        </p:blipFill>
        <p:spPr/>
      </p:pic>
      <p:sp>
        <p:nvSpPr>
          <p:cNvPr id="473" name="テキスト プレースホルダー 472"/>
          <p:cNvSpPr>
            <a:spLocks noGrp="1"/>
          </p:cNvSpPr>
          <p:nvPr>
            <p:ph type="body" sz="quarter" idx="11"/>
          </p:nvPr>
        </p:nvSpPr>
        <p:spPr/>
        <p:txBody>
          <a:bodyPr/>
          <a:lstStyle/>
          <a:p>
            <a:r>
              <a:rPr lang="ja-JP" altLang="en-US" sz="1400" b="1" dirty="0"/>
              <a:t>文責：校長　正尾　敏</a:t>
            </a:r>
            <a:endParaRPr kumimoji="1" lang="ja-JP" altLang="en-US" sz="1400" b="1" dirty="0"/>
          </a:p>
        </p:txBody>
      </p:sp>
      <p:sp>
        <p:nvSpPr>
          <p:cNvPr id="475" name="テキスト プレースホルダー 474"/>
          <p:cNvSpPr>
            <a:spLocks noGrp="1"/>
          </p:cNvSpPr>
          <p:nvPr>
            <p:ph type="body" sz="quarter" idx="13"/>
          </p:nvPr>
        </p:nvSpPr>
        <p:spPr>
          <a:xfrm>
            <a:off x="1324331" y="335354"/>
            <a:ext cx="2400737" cy="268381"/>
          </a:xfrm>
        </p:spPr>
        <p:txBody>
          <a:bodyPr/>
          <a:lstStyle/>
          <a:p>
            <a:r>
              <a:rPr kumimoji="1" lang="ja-JP" altLang="en-US" sz="1400" b="1" dirty="0">
                <a:latin typeface="HG丸ｺﾞｼｯｸM-PRO" panose="020F0600000000000000" pitchFamily="50" charset="-128"/>
                <a:ea typeface="HG丸ｺﾞｼｯｸM-PRO" panose="020F0600000000000000" pitchFamily="50" charset="-128"/>
              </a:rPr>
              <a:t>令和６年</a:t>
            </a:r>
            <a:r>
              <a:rPr lang="ja-JP" altLang="en-US" sz="1400" b="1" dirty="0">
                <a:latin typeface="HG丸ｺﾞｼｯｸM-PRO" panose="020F0600000000000000" pitchFamily="50" charset="-128"/>
                <a:ea typeface="HG丸ｺﾞｼｯｸM-PRO" panose="020F0600000000000000" pitchFamily="50" charset="-128"/>
              </a:rPr>
              <a:t>７</a:t>
            </a:r>
            <a:r>
              <a:rPr kumimoji="1" lang="ja-JP" altLang="en-US" sz="1400" b="1" dirty="0">
                <a:latin typeface="HG丸ｺﾞｼｯｸM-PRO" panose="020F0600000000000000" pitchFamily="50" charset="-128"/>
                <a:ea typeface="HG丸ｺﾞｼｯｸM-PRO" panose="020F0600000000000000" pitchFamily="50" charset="-128"/>
              </a:rPr>
              <a:t>月１９日（金）</a:t>
            </a:r>
          </a:p>
        </p:txBody>
      </p:sp>
      <p:sp>
        <p:nvSpPr>
          <p:cNvPr id="477" name="テキスト プレースホルダー 476"/>
          <p:cNvSpPr>
            <a:spLocks noGrp="1"/>
          </p:cNvSpPr>
          <p:nvPr>
            <p:ph type="body" sz="quarter" idx="17"/>
          </p:nvPr>
        </p:nvSpPr>
        <p:spPr>
          <a:xfrm>
            <a:off x="2181223" y="1792277"/>
            <a:ext cx="2793207" cy="302978"/>
          </a:xfrm>
        </p:spPr>
        <p:txBody>
          <a:bodyPr/>
          <a:lstStyle/>
          <a:p>
            <a:r>
              <a:rPr lang="ja-JP" altLang="en-US" dirty="0"/>
              <a:t>３年生　租税教室（社会科）</a:t>
            </a:r>
            <a:endParaRPr kumimoji="1" lang="ja-JP" altLang="en-US" dirty="0"/>
          </a:p>
        </p:txBody>
      </p:sp>
      <p:sp>
        <p:nvSpPr>
          <p:cNvPr id="478" name="テキスト プレースホルダー 477"/>
          <p:cNvSpPr>
            <a:spLocks noGrp="1"/>
          </p:cNvSpPr>
          <p:nvPr>
            <p:ph type="body" sz="quarter" idx="18"/>
          </p:nvPr>
        </p:nvSpPr>
        <p:spPr>
          <a:xfrm>
            <a:off x="646906" y="4576137"/>
            <a:ext cx="4128603" cy="449885"/>
          </a:xfrm>
        </p:spPr>
        <p:txBody>
          <a:bodyPr/>
          <a:lstStyle/>
          <a:p>
            <a:pPr>
              <a:lnSpc>
                <a:spcPct val="50000"/>
              </a:lnSpc>
            </a:pPr>
            <a:r>
              <a:rPr lang="ja-JP" altLang="en-US" sz="1400" dirty="0"/>
              <a:t>長崎県中学校総合体育大会について</a:t>
            </a:r>
            <a:endParaRPr kumimoji="1" lang="en-US" altLang="ja-JP" sz="1400" dirty="0"/>
          </a:p>
        </p:txBody>
      </p:sp>
      <p:sp>
        <p:nvSpPr>
          <p:cNvPr id="480" name="テキスト プレースホルダー 479"/>
          <p:cNvSpPr>
            <a:spLocks noGrp="1"/>
          </p:cNvSpPr>
          <p:nvPr>
            <p:ph type="body" sz="quarter" idx="20"/>
          </p:nvPr>
        </p:nvSpPr>
        <p:spPr/>
        <p:txBody>
          <a:bodyPr/>
          <a:lstStyle/>
          <a:p>
            <a:r>
              <a:rPr kumimoji="1" lang="ja-JP" altLang="en-US" dirty="0"/>
              <a:t>８月・９月の主な行事予定</a:t>
            </a:r>
          </a:p>
        </p:txBody>
      </p:sp>
      <p:pic>
        <p:nvPicPr>
          <p:cNvPr id="8" name="図プレースホルダー 7">
            <a:extLst>
              <a:ext uri="{FF2B5EF4-FFF2-40B4-BE49-F238E27FC236}">
                <a16:creationId xmlns:a16="http://schemas.microsoft.com/office/drawing/2014/main" id="{E4505D09-9C33-4145-B2B9-1F30B1771E9D}"/>
              </a:ext>
            </a:extLst>
          </p:cNvPr>
          <p:cNvPicPr>
            <a:picLocks noGrp="1" noChangeAspect="1"/>
          </p:cNvPicPr>
          <p:nvPr>
            <p:ph type="pic" sz="quarter" idx="21"/>
          </p:nvPr>
        </p:nvPicPr>
        <p:blipFill>
          <a:blip r:embed="rId3" cstate="print">
            <a:extLst>
              <a:ext uri="{28A0092B-C50C-407E-A947-70E740481C1C}">
                <a14:useLocalDpi xmlns:a14="http://schemas.microsoft.com/office/drawing/2010/main" val="0"/>
              </a:ext>
            </a:extLst>
          </a:blip>
          <a:stretch>
            <a:fillRect/>
          </a:stretch>
        </p:blipFill>
        <p:spPr>
          <a:xfrm>
            <a:off x="432312" y="2974005"/>
            <a:ext cx="1575504" cy="1181628"/>
          </a:xfrm>
          <a:ln>
            <a:solidFill>
              <a:schemeClr val="tx1"/>
            </a:solidFill>
          </a:ln>
        </p:spPr>
      </p:pic>
      <p:sp>
        <p:nvSpPr>
          <p:cNvPr id="486" name="テキスト プレースホルダー 485"/>
          <p:cNvSpPr>
            <a:spLocks noGrp="1"/>
          </p:cNvSpPr>
          <p:nvPr>
            <p:ph type="body" sz="quarter" idx="27"/>
          </p:nvPr>
        </p:nvSpPr>
        <p:spPr>
          <a:xfrm>
            <a:off x="2181223" y="2122749"/>
            <a:ext cx="2883836" cy="2307698"/>
          </a:xfrm>
          <a:ln w="15875">
            <a:noFill/>
          </a:ln>
        </p:spPr>
        <p:txBody>
          <a:bodyPr>
            <a:normAutofit/>
          </a:bodyPr>
          <a:lstStyle/>
          <a:p>
            <a:r>
              <a:rPr kumimoji="1" lang="ja-JP" altLang="en-US" b="1" dirty="0"/>
              <a:t>　</a:t>
            </a:r>
            <a:r>
              <a:rPr lang="ja-JP" altLang="en-US" sz="1100" b="1" dirty="0"/>
              <a:t>７</a:t>
            </a:r>
            <a:r>
              <a:rPr kumimoji="1" lang="ja-JP" altLang="en-US" sz="1100" b="1" dirty="0"/>
              <a:t>月１２日（金）２，３校時の３年社会科の時間に「租税教室」を開催しました。</a:t>
            </a:r>
            <a:r>
              <a:rPr lang="ja-JP" altLang="en-US" sz="1100" b="1" dirty="0"/>
              <a:t>当日は、東彼杵町税財政課住民税係の淵江さんと田崎さんが本校を訪れ、講師として生徒にわかりやすく、税のしくみについて話をしてくれました。</a:t>
            </a:r>
            <a:endParaRPr lang="en-US" altLang="ja-JP" sz="1100" b="1" dirty="0"/>
          </a:p>
          <a:p>
            <a:pPr>
              <a:spcBef>
                <a:spcPts val="0"/>
              </a:spcBef>
            </a:pPr>
            <a:r>
              <a:rPr lang="en-US" altLang="ja-JP" sz="1100" b="1" dirty="0"/>
              <a:t>  </a:t>
            </a:r>
            <a:r>
              <a:rPr lang="ja-JP" altLang="en-US" sz="1100" b="1" dirty="0"/>
              <a:t>授業の冒頭に、税金を払っていない人は消防車が出動できないと社会のしくみが変わったら、どうするか考えさせ、住民の税金がどのように社会の中で使われているかなどを身近な話から紹介していただきました。今後、社会人となった時に、この租税教室を思い出し、社会における税金の大切さを実感してくれたらと思います。</a:t>
            </a:r>
            <a:endParaRPr kumimoji="1" lang="en-US" altLang="ja-JP" sz="1100" b="1" dirty="0"/>
          </a:p>
        </p:txBody>
      </p:sp>
      <p:sp>
        <p:nvSpPr>
          <p:cNvPr id="489" name="テキスト プレースホルダー 488"/>
          <p:cNvSpPr>
            <a:spLocks noGrp="1"/>
          </p:cNvSpPr>
          <p:nvPr>
            <p:ph type="body" sz="quarter" idx="30"/>
          </p:nvPr>
        </p:nvSpPr>
        <p:spPr>
          <a:xfrm>
            <a:off x="5676105" y="970111"/>
            <a:ext cx="4576763" cy="1689420"/>
          </a:xfrm>
        </p:spPr>
        <p:txBody>
          <a:bodyPr/>
          <a:lstStyle/>
          <a:p>
            <a:pPr>
              <a:lnSpc>
                <a:spcPct val="50000"/>
              </a:lnSpc>
            </a:pPr>
            <a:r>
              <a:rPr kumimoji="1" lang="ja-JP" altLang="en-US" b="1" dirty="0"/>
              <a:t>８月９日（金）平和集会</a:t>
            </a:r>
            <a:endParaRPr kumimoji="1" lang="en-US" altLang="ja-JP" b="1" dirty="0"/>
          </a:p>
          <a:p>
            <a:pPr>
              <a:lnSpc>
                <a:spcPct val="50000"/>
              </a:lnSpc>
            </a:pPr>
            <a:r>
              <a:rPr lang="en-US" altLang="ja-JP" b="1" dirty="0"/>
              <a:t>29</a:t>
            </a:r>
            <a:r>
              <a:rPr lang="ja-JP" altLang="en-US" b="1" dirty="0"/>
              <a:t>日（木）～</a:t>
            </a:r>
            <a:r>
              <a:rPr lang="en-US" altLang="ja-JP" b="1" dirty="0"/>
              <a:t>30</a:t>
            </a:r>
            <a:r>
              <a:rPr lang="ja-JP" altLang="en-US" b="1" dirty="0"/>
              <a:t>日（金）実力テスト</a:t>
            </a:r>
            <a:endParaRPr lang="en-US" altLang="ja-JP" b="1" dirty="0"/>
          </a:p>
          <a:p>
            <a:pPr>
              <a:lnSpc>
                <a:spcPct val="50000"/>
              </a:lnSpc>
            </a:pPr>
            <a:r>
              <a:rPr lang="ja-JP" altLang="en-US" b="1" dirty="0"/>
              <a:t>９月１日（日）</a:t>
            </a:r>
            <a:r>
              <a:rPr lang="en-US" altLang="ja-JP" b="1" dirty="0"/>
              <a:t>PTA</a:t>
            </a:r>
            <a:r>
              <a:rPr lang="ja-JP" altLang="en-US" b="1" dirty="0"/>
              <a:t>除草作業</a:t>
            </a:r>
            <a:endParaRPr lang="en-US" altLang="ja-JP" b="1" dirty="0"/>
          </a:p>
          <a:p>
            <a:pPr>
              <a:lnSpc>
                <a:spcPct val="50000"/>
              </a:lnSpc>
            </a:pPr>
            <a:r>
              <a:rPr lang="ja-JP" altLang="en-US" b="1" dirty="0"/>
              <a:t>２日（月）始業式・身体測定</a:t>
            </a:r>
            <a:endParaRPr lang="en-US" altLang="ja-JP" b="1" dirty="0"/>
          </a:p>
          <a:p>
            <a:pPr>
              <a:lnSpc>
                <a:spcPct val="50000"/>
              </a:lnSpc>
            </a:pPr>
            <a:r>
              <a:rPr lang="en-US" altLang="ja-JP" b="1" dirty="0"/>
              <a:t>10</a:t>
            </a:r>
            <a:r>
              <a:rPr lang="ja-JP" altLang="en-US" b="1" dirty="0"/>
              <a:t>日（火）体育大会総練習</a:t>
            </a:r>
            <a:endParaRPr lang="en-US" altLang="ja-JP" b="1" dirty="0"/>
          </a:p>
          <a:p>
            <a:pPr>
              <a:lnSpc>
                <a:spcPct val="50000"/>
              </a:lnSpc>
            </a:pPr>
            <a:r>
              <a:rPr lang="en-US" altLang="ja-JP" b="1" dirty="0"/>
              <a:t>15</a:t>
            </a:r>
            <a:r>
              <a:rPr lang="ja-JP" altLang="en-US" b="1" dirty="0"/>
              <a:t>日（日）第６回体育大会（予備日：１８日）</a:t>
            </a:r>
            <a:endParaRPr lang="en-US" altLang="ja-JP" b="1" dirty="0"/>
          </a:p>
          <a:p>
            <a:pPr>
              <a:lnSpc>
                <a:spcPct val="50000"/>
              </a:lnSpc>
            </a:pPr>
            <a:r>
              <a:rPr lang="en-US" altLang="ja-JP" b="1" dirty="0"/>
              <a:t>24</a:t>
            </a:r>
            <a:r>
              <a:rPr lang="ja-JP" altLang="en-US" b="1" dirty="0"/>
              <a:t>日（火）～</a:t>
            </a:r>
            <a:r>
              <a:rPr lang="en-US" altLang="ja-JP" b="1" dirty="0"/>
              <a:t>25</a:t>
            </a:r>
            <a:r>
              <a:rPr lang="ja-JP" altLang="en-US" b="1" dirty="0"/>
              <a:t>日（水）３年実力テスト</a:t>
            </a:r>
            <a:endParaRPr lang="en-US" altLang="ja-JP" b="1" dirty="0"/>
          </a:p>
          <a:p>
            <a:endParaRPr kumimoji="1" lang="ja-JP" altLang="en-US" dirty="0"/>
          </a:p>
        </p:txBody>
      </p:sp>
      <p:sp>
        <p:nvSpPr>
          <p:cNvPr id="474" name="テキスト プレースホルダー 473"/>
          <p:cNvSpPr>
            <a:spLocks noGrp="1"/>
          </p:cNvSpPr>
          <p:nvPr>
            <p:ph type="body" sz="quarter" idx="12"/>
          </p:nvPr>
        </p:nvSpPr>
        <p:spPr/>
        <p:txBody>
          <a:bodyPr/>
          <a:lstStyle/>
          <a:p>
            <a:r>
              <a:rPr kumimoji="1" lang="ja-JP" altLang="en-US" dirty="0"/>
              <a:t>東彼杵中だより</a:t>
            </a:r>
          </a:p>
        </p:txBody>
      </p:sp>
      <p:sp>
        <p:nvSpPr>
          <p:cNvPr id="476" name="テキスト プレースホルダー 475"/>
          <p:cNvSpPr>
            <a:spLocks noGrp="1"/>
          </p:cNvSpPr>
          <p:nvPr>
            <p:ph type="body" sz="quarter" idx="16"/>
          </p:nvPr>
        </p:nvSpPr>
        <p:spPr/>
        <p:txBody>
          <a:bodyPr/>
          <a:lstStyle/>
          <a:p>
            <a:r>
              <a:rPr kumimoji="1" lang="ja-JP" altLang="en-US" dirty="0"/>
              <a:t>第１７号</a:t>
            </a:r>
          </a:p>
        </p:txBody>
      </p:sp>
      <p:grpSp>
        <p:nvGrpSpPr>
          <p:cNvPr id="355" name="Group 8"/>
          <p:cNvGrpSpPr>
            <a:grpSpLocks noChangeAspect="1"/>
          </p:cNvGrpSpPr>
          <p:nvPr/>
        </p:nvGrpSpPr>
        <p:grpSpPr bwMode="auto">
          <a:xfrm>
            <a:off x="5214935" y="263523"/>
            <a:ext cx="184150" cy="7058025"/>
            <a:chOff x="3309" y="158"/>
            <a:chExt cx="116" cy="4446"/>
          </a:xfrm>
          <a:solidFill>
            <a:schemeClr val="bg1">
              <a:lumMod val="75000"/>
            </a:schemeClr>
          </a:solidFill>
        </p:grpSpPr>
        <p:sp>
          <p:nvSpPr>
            <p:cNvPr id="356" name="Freeform 9"/>
            <p:cNvSpPr>
              <a:spLocks/>
            </p:cNvSpPr>
            <p:nvPr userDrawn="1"/>
          </p:nvSpPr>
          <p:spPr bwMode="auto">
            <a:xfrm>
              <a:off x="3315" y="1088"/>
              <a:ext cx="104" cy="110"/>
            </a:xfrm>
            <a:custGeom>
              <a:avLst/>
              <a:gdLst>
                <a:gd name="T0" fmla="*/ 96 w 104"/>
                <a:gd name="T1" fmla="*/ 66 h 110"/>
                <a:gd name="T2" fmla="*/ 90 w 104"/>
                <a:gd name="T3" fmla="*/ 72 h 110"/>
                <a:gd name="T4" fmla="*/ 84 w 104"/>
                <a:gd name="T5" fmla="*/ 76 h 110"/>
                <a:gd name="T6" fmla="*/ 78 w 104"/>
                <a:gd name="T7" fmla="*/ 86 h 110"/>
                <a:gd name="T8" fmla="*/ 74 w 104"/>
                <a:gd name="T9" fmla="*/ 96 h 110"/>
                <a:gd name="T10" fmla="*/ 66 w 104"/>
                <a:gd name="T11" fmla="*/ 102 h 110"/>
                <a:gd name="T12" fmla="*/ 62 w 104"/>
                <a:gd name="T13" fmla="*/ 106 h 110"/>
                <a:gd name="T14" fmla="*/ 56 w 104"/>
                <a:gd name="T15" fmla="*/ 110 h 110"/>
                <a:gd name="T16" fmla="*/ 52 w 104"/>
                <a:gd name="T17" fmla="*/ 108 h 110"/>
                <a:gd name="T18" fmla="*/ 38 w 104"/>
                <a:gd name="T19" fmla="*/ 100 h 110"/>
                <a:gd name="T20" fmla="*/ 32 w 104"/>
                <a:gd name="T21" fmla="*/ 96 h 110"/>
                <a:gd name="T22" fmla="*/ 28 w 104"/>
                <a:gd name="T23" fmla="*/ 90 h 110"/>
                <a:gd name="T24" fmla="*/ 22 w 104"/>
                <a:gd name="T25" fmla="*/ 86 h 110"/>
                <a:gd name="T26" fmla="*/ 16 w 104"/>
                <a:gd name="T27" fmla="*/ 78 h 110"/>
                <a:gd name="T28" fmla="*/ 8 w 104"/>
                <a:gd name="T29" fmla="*/ 72 h 110"/>
                <a:gd name="T30" fmla="*/ 2 w 104"/>
                <a:gd name="T31" fmla="*/ 62 h 110"/>
                <a:gd name="T32" fmla="*/ 0 w 104"/>
                <a:gd name="T33" fmla="*/ 52 h 110"/>
                <a:gd name="T34" fmla="*/ 8 w 104"/>
                <a:gd name="T35" fmla="*/ 42 h 110"/>
                <a:gd name="T36" fmla="*/ 16 w 104"/>
                <a:gd name="T37" fmla="*/ 34 h 110"/>
                <a:gd name="T38" fmla="*/ 32 w 104"/>
                <a:gd name="T39" fmla="*/ 8 h 110"/>
                <a:gd name="T40" fmla="*/ 38 w 104"/>
                <a:gd name="T41" fmla="*/ 0 h 110"/>
                <a:gd name="T42" fmla="*/ 40 w 104"/>
                <a:gd name="T43" fmla="*/ 0 h 110"/>
                <a:gd name="T44" fmla="*/ 58 w 104"/>
                <a:gd name="T45" fmla="*/ 2 h 110"/>
                <a:gd name="T46" fmla="*/ 62 w 104"/>
                <a:gd name="T47" fmla="*/ 10 h 110"/>
                <a:gd name="T48" fmla="*/ 72 w 104"/>
                <a:gd name="T49" fmla="*/ 16 h 110"/>
                <a:gd name="T50" fmla="*/ 82 w 104"/>
                <a:gd name="T51" fmla="*/ 24 h 110"/>
                <a:gd name="T52" fmla="*/ 86 w 104"/>
                <a:gd name="T53" fmla="*/ 30 h 110"/>
                <a:gd name="T54" fmla="*/ 90 w 104"/>
                <a:gd name="T55" fmla="*/ 34 h 110"/>
                <a:gd name="T56" fmla="*/ 102 w 104"/>
                <a:gd name="T57" fmla="*/ 44 h 110"/>
                <a:gd name="T58" fmla="*/ 104 w 104"/>
                <a:gd name="T59" fmla="*/ 50 h 110"/>
                <a:gd name="T60" fmla="*/ 104 w 104"/>
                <a:gd name="T61" fmla="*/ 52 h 110"/>
                <a:gd name="T62" fmla="*/ 102 w 104"/>
                <a:gd name="T63" fmla="*/ 56 h 110"/>
                <a:gd name="T64" fmla="*/ 96 w 104"/>
                <a:gd name="T65" fmla="*/ 66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10">
                  <a:moveTo>
                    <a:pt x="96" y="66"/>
                  </a:moveTo>
                  <a:lnTo>
                    <a:pt x="96" y="66"/>
                  </a:lnTo>
                  <a:lnTo>
                    <a:pt x="90" y="72"/>
                  </a:lnTo>
                  <a:lnTo>
                    <a:pt x="90" y="72"/>
                  </a:lnTo>
                  <a:lnTo>
                    <a:pt x="84" y="76"/>
                  </a:lnTo>
                  <a:lnTo>
                    <a:pt x="84" y="76"/>
                  </a:lnTo>
                  <a:lnTo>
                    <a:pt x="82" y="80"/>
                  </a:lnTo>
                  <a:lnTo>
                    <a:pt x="78" y="86"/>
                  </a:lnTo>
                  <a:lnTo>
                    <a:pt x="78" y="86"/>
                  </a:lnTo>
                  <a:lnTo>
                    <a:pt x="74" y="96"/>
                  </a:lnTo>
                  <a:lnTo>
                    <a:pt x="74" y="96"/>
                  </a:lnTo>
                  <a:lnTo>
                    <a:pt x="66" y="102"/>
                  </a:lnTo>
                  <a:lnTo>
                    <a:pt x="66" y="102"/>
                  </a:lnTo>
                  <a:lnTo>
                    <a:pt x="62" y="106"/>
                  </a:lnTo>
                  <a:lnTo>
                    <a:pt x="60" y="108"/>
                  </a:lnTo>
                  <a:lnTo>
                    <a:pt x="56" y="110"/>
                  </a:lnTo>
                  <a:lnTo>
                    <a:pt x="56" y="110"/>
                  </a:lnTo>
                  <a:lnTo>
                    <a:pt x="52" y="108"/>
                  </a:lnTo>
                  <a:lnTo>
                    <a:pt x="48" y="106"/>
                  </a:lnTo>
                  <a:lnTo>
                    <a:pt x="38" y="100"/>
                  </a:lnTo>
                  <a:lnTo>
                    <a:pt x="38" y="100"/>
                  </a:lnTo>
                  <a:lnTo>
                    <a:pt x="32" y="96"/>
                  </a:lnTo>
                  <a:lnTo>
                    <a:pt x="32" y="96"/>
                  </a:lnTo>
                  <a:lnTo>
                    <a:pt x="28" y="90"/>
                  </a:lnTo>
                  <a:lnTo>
                    <a:pt x="28" y="90"/>
                  </a:lnTo>
                  <a:lnTo>
                    <a:pt x="22" y="86"/>
                  </a:lnTo>
                  <a:lnTo>
                    <a:pt x="22" y="86"/>
                  </a:lnTo>
                  <a:lnTo>
                    <a:pt x="16" y="78"/>
                  </a:lnTo>
                  <a:lnTo>
                    <a:pt x="16" y="78"/>
                  </a:lnTo>
                  <a:lnTo>
                    <a:pt x="8" y="72"/>
                  </a:lnTo>
                  <a:lnTo>
                    <a:pt x="8" y="72"/>
                  </a:lnTo>
                  <a:lnTo>
                    <a:pt x="2" y="62"/>
                  </a:lnTo>
                  <a:lnTo>
                    <a:pt x="0" y="56"/>
                  </a:lnTo>
                  <a:lnTo>
                    <a:pt x="0" y="52"/>
                  </a:lnTo>
                  <a:lnTo>
                    <a:pt x="0" y="52"/>
                  </a:lnTo>
                  <a:lnTo>
                    <a:pt x="8" y="42"/>
                  </a:lnTo>
                  <a:lnTo>
                    <a:pt x="16" y="34"/>
                  </a:lnTo>
                  <a:lnTo>
                    <a:pt x="16" y="34"/>
                  </a:lnTo>
                  <a:lnTo>
                    <a:pt x="32" y="8"/>
                  </a:lnTo>
                  <a:lnTo>
                    <a:pt x="32" y="8"/>
                  </a:lnTo>
                  <a:lnTo>
                    <a:pt x="36" y="2"/>
                  </a:lnTo>
                  <a:lnTo>
                    <a:pt x="38" y="0"/>
                  </a:lnTo>
                  <a:lnTo>
                    <a:pt x="40" y="0"/>
                  </a:lnTo>
                  <a:lnTo>
                    <a:pt x="40" y="0"/>
                  </a:lnTo>
                  <a:lnTo>
                    <a:pt x="58" y="2"/>
                  </a:lnTo>
                  <a:lnTo>
                    <a:pt x="58" y="2"/>
                  </a:lnTo>
                  <a:lnTo>
                    <a:pt x="60" y="6"/>
                  </a:lnTo>
                  <a:lnTo>
                    <a:pt x="62" y="10"/>
                  </a:lnTo>
                  <a:lnTo>
                    <a:pt x="72" y="16"/>
                  </a:lnTo>
                  <a:lnTo>
                    <a:pt x="72" y="16"/>
                  </a:lnTo>
                  <a:lnTo>
                    <a:pt x="82" y="24"/>
                  </a:lnTo>
                  <a:lnTo>
                    <a:pt x="82" y="24"/>
                  </a:lnTo>
                  <a:lnTo>
                    <a:pt x="86" y="30"/>
                  </a:lnTo>
                  <a:lnTo>
                    <a:pt x="86" y="30"/>
                  </a:lnTo>
                  <a:lnTo>
                    <a:pt x="90" y="34"/>
                  </a:lnTo>
                  <a:lnTo>
                    <a:pt x="90" y="34"/>
                  </a:lnTo>
                  <a:lnTo>
                    <a:pt x="102" y="44"/>
                  </a:lnTo>
                  <a:lnTo>
                    <a:pt x="102" y="44"/>
                  </a:lnTo>
                  <a:lnTo>
                    <a:pt x="104" y="46"/>
                  </a:lnTo>
                  <a:lnTo>
                    <a:pt x="104" y="50"/>
                  </a:lnTo>
                  <a:lnTo>
                    <a:pt x="104" y="50"/>
                  </a:lnTo>
                  <a:lnTo>
                    <a:pt x="104" y="52"/>
                  </a:lnTo>
                  <a:lnTo>
                    <a:pt x="102" y="56"/>
                  </a:lnTo>
                  <a:lnTo>
                    <a:pt x="102" y="56"/>
                  </a:lnTo>
                  <a:lnTo>
                    <a:pt x="98" y="60"/>
                  </a:lnTo>
                  <a:lnTo>
                    <a:pt x="96" y="66"/>
                  </a:lnTo>
                  <a:lnTo>
                    <a:pt x="96" y="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58" name="Freeform 10"/>
            <p:cNvSpPr>
              <a:spLocks noEditPoints="1"/>
            </p:cNvSpPr>
            <p:nvPr userDrawn="1"/>
          </p:nvSpPr>
          <p:spPr bwMode="auto">
            <a:xfrm>
              <a:off x="3311" y="934"/>
              <a:ext cx="108" cy="124"/>
            </a:xfrm>
            <a:custGeom>
              <a:avLst/>
              <a:gdLst>
                <a:gd name="T0" fmla="*/ 34 w 108"/>
                <a:gd name="T1" fmla="*/ 108 h 124"/>
                <a:gd name="T2" fmla="*/ 28 w 108"/>
                <a:gd name="T3" fmla="*/ 100 h 124"/>
                <a:gd name="T4" fmla="*/ 20 w 108"/>
                <a:gd name="T5" fmla="*/ 92 h 124"/>
                <a:gd name="T6" fmla="*/ 14 w 108"/>
                <a:gd name="T7" fmla="*/ 86 h 124"/>
                <a:gd name="T8" fmla="*/ 10 w 108"/>
                <a:gd name="T9" fmla="*/ 78 h 124"/>
                <a:gd name="T10" fmla="*/ 4 w 108"/>
                <a:gd name="T11" fmla="*/ 68 h 124"/>
                <a:gd name="T12" fmla="*/ 0 w 108"/>
                <a:gd name="T13" fmla="*/ 62 h 124"/>
                <a:gd name="T14" fmla="*/ 0 w 108"/>
                <a:gd name="T15" fmla="*/ 60 h 124"/>
                <a:gd name="T16" fmla="*/ 0 w 108"/>
                <a:gd name="T17" fmla="*/ 56 h 124"/>
                <a:gd name="T18" fmla="*/ 8 w 108"/>
                <a:gd name="T19" fmla="*/ 44 h 124"/>
                <a:gd name="T20" fmla="*/ 12 w 108"/>
                <a:gd name="T21" fmla="*/ 42 h 124"/>
                <a:gd name="T22" fmla="*/ 16 w 108"/>
                <a:gd name="T23" fmla="*/ 40 h 124"/>
                <a:gd name="T24" fmla="*/ 26 w 108"/>
                <a:gd name="T25" fmla="*/ 28 h 124"/>
                <a:gd name="T26" fmla="*/ 38 w 108"/>
                <a:gd name="T27" fmla="*/ 16 h 124"/>
                <a:gd name="T28" fmla="*/ 46 w 108"/>
                <a:gd name="T29" fmla="*/ 6 h 124"/>
                <a:gd name="T30" fmla="*/ 54 w 108"/>
                <a:gd name="T31" fmla="*/ 0 h 124"/>
                <a:gd name="T32" fmla="*/ 62 w 108"/>
                <a:gd name="T33" fmla="*/ 4 h 124"/>
                <a:gd name="T34" fmla="*/ 68 w 108"/>
                <a:gd name="T35" fmla="*/ 8 h 124"/>
                <a:gd name="T36" fmla="*/ 74 w 108"/>
                <a:gd name="T37" fmla="*/ 16 h 124"/>
                <a:gd name="T38" fmla="*/ 82 w 108"/>
                <a:gd name="T39" fmla="*/ 24 h 124"/>
                <a:gd name="T40" fmla="*/ 84 w 108"/>
                <a:gd name="T41" fmla="*/ 30 h 124"/>
                <a:gd name="T42" fmla="*/ 84 w 108"/>
                <a:gd name="T43" fmla="*/ 34 h 124"/>
                <a:gd name="T44" fmla="*/ 84 w 108"/>
                <a:gd name="T45" fmla="*/ 36 h 124"/>
                <a:gd name="T46" fmla="*/ 86 w 108"/>
                <a:gd name="T47" fmla="*/ 38 h 124"/>
                <a:gd name="T48" fmla="*/ 92 w 108"/>
                <a:gd name="T49" fmla="*/ 40 h 124"/>
                <a:gd name="T50" fmla="*/ 96 w 108"/>
                <a:gd name="T51" fmla="*/ 48 h 124"/>
                <a:gd name="T52" fmla="*/ 100 w 108"/>
                <a:gd name="T53" fmla="*/ 52 h 124"/>
                <a:gd name="T54" fmla="*/ 104 w 108"/>
                <a:gd name="T55" fmla="*/ 54 h 124"/>
                <a:gd name="T56" fmla="*/ 108 w 108"/>
                <a:gd name="T57" fmla="*/ 60 h 124"/>
                <a:gd name="T58" fmla="*/ 106 w 108"/>
                <a:gd name="T59" fmla="*/ 66 h 124"/>
                <a:gd name="T60" fmla="*/ 106 w 108"/>
                <a:gd name="T61" fmla="*/ 72 h 124"/>
                <a:gd name="T62" fmla="*/ 104 w 108"/>
                <a:gd name="T63" fmla="*/ 76 h 124"/>
                <a:gd name="T64" fmla="*/ 92 w 108"/>
                <a:gd name="T65" fmla="*/ 84 h 124"/>
                <a:gd name="T66" fmla="*/ 78 w 108"/>
                <a:gd name="T67" fmla="*/ 100 h 124"/>
                <a:gd name="T68" fmla="*/ 64 w 108"/>
                <a:gd name="T69" fmla="*/ 118 h 124"/>
                <a:gd name="T70" fmla="*/ 60 w 108"/>
                <a:gd name="T71" fmla="*/ 122 h 124"/>
                <a:gd name="T72" fmla="*/ 54 w 108"/>
                <a:gd name="T73" fmla="*/ 124 h 124"/>
                <a:gd name="T74" fmla="*/ 46 w 108"/>
                <a:gd name="T75" fmla="*/ 122 h 124"/>
                <a:gd name="T76" fmla="*/ 40 w 108"/>
                <a:gd name="T77" fmla="*/ 118 h 124"/>
                <a:gd name="T78" fmla="*/ 34 w 108"/>
                <a:gd name="T79" fmla="*/ 108 h 124"/>
                <a:gd name="T80" fmla="*/ 46 w 108"/>
                <a:gd name="T81" fmla="*/ 34 h 124"/>
                <a:gd name="T82" fmla="*/ 44 w 108"/>
                <a:gd name="T83" fmla="*/ 36 h 124"/>
                <a:gd name="T84" fmla="*/ 32 w 108"/>
                <a:gd name="T85" fmla="*/ 48 h 124"/>
                <a:gd name="T86" fmla="*/ 26 w 108"/>
                <a:gd name="T87" fmla="*/ 54 h 124"/>
                <a:gd name="T88" fmla="*/ 22 w 108"/>
                <a:gd name="T89" fmla="*/ 62 h 124"/>
                <a:gd name="T90" fmla="*/ 28 w 108"/>
                <a:gd name="T91" fmla="*/ 72 h 124"/>
                <a:gd name="T92" fmla="*/ 32 w 108"/>
                <a:gd name="T93" fmla="*/ 78 h 124"/>
                <a:gd name="T94" fmla="*/ 32 w 108"/>
                <a:gd name="T95" fmla="*/ 82 h 124"/>
                <a:gd name="T96" fmla="*/ 32 w 108"/>
                <a:gd name="T97" fmla="*/ 86 h 124"/>
                <a:gd name="T98" fmla="*/ 38 w 108"/>
                <a:gd name="T99" fmla="*/ 86 h 124"/>
                <a:gd name="T100" fmla="*/ 42 w 108"/>
                <a:gd name="T101" fmla="*/ 88 h 124"/>
                <a:gd name="T102" fmla="*/ 46 w 108"/>
                <a:gd name="T103" fmla="*/ 92 h 124"/>
                <a:gd name="T104" fmla="*/ 52 w 108"/>
                <a:gd name="T105" fmla="*/ 96 h 124"/>
                <a:gd name="T106" fmla="*/ 58 w 108"/>
                <a:gd name="T107" fmla="*/ 94 h 124"/>
                <a:gd name="T108" fmla="*/ 72 w 108"/>
                <a:gd name="T109" fmla="*/ 80 h 124"/>
                <a:gd name="T110" fmla="*/ 82 w 108"/>
                <a:gd name="T111" fmla="*/ 64 h 124"/>
                <a:gd name="T112" fmla="*/ 82 w 108"/>
                <a:gd name="T113" fmla="*/ 60 h 124"/>
                <a:gd name="T114" fmla="*/ 76 w 108"/>
                <a:gd name="T115" fmla="*/ 56 h 124"/>
                <a:gd name="T116" fmla="*/ 68 w 108"/>
                <a:gd name="T117" fmla="*/ 46 h 124"/>
                <a:gd name="T118" fmla="*/ 56 w 108"/>
                <a:gd name="T119" fmla="*/ 28 h 124"/>
                <a:gd name="T120" fmla="*/ 46 w 108"/>
                <a:gd name="T121" fmla="*/ 3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 h="124">
                  <a:moveTo>
                    <a:pt x="34" y="108"/>
                  </a:moveTo>
                  <a:lnTo>
                    <a:pt x="34" y="108"/>
                  </a:lnTo>
                  <a:lnTo>
                    <a:pt x="28" y="100"/>
                  </a:lnTo>
                  <a:lnTo>
                    <a:pt x="28" y="100"/>
                  </a:lnTo>
                  <a:lnTo>
                    <a:pt x="20" y="92"/>
                  </a:lnTo>
                  <a:lnTo>
                    <a:pt x="20" y="92"/>
                  </a:lnTo>
                  <a:lnTo>
                    <a:pt x="14" y="86"/>
                  </a:lnTo>
                  <a:lnTo>
                    <a:pt x="14" y="86"/>
                  </a:lnTo>
                  <a:lnTo>
                    <a:pt x="12" y="82"/>
                  </a:lnTo>
                  <a:lnTo>
                    <a:pt x="10" y="78"/>
                  </a:lnTo>
                  <a:lnTo>
                    <a:pt x="10" y="78"/>
                  </a:lnTo>
                  <a:lnTo>
                    <a:pt x="4" y="68"/>
                  </a:lnTo>
                  <a:lnTo>
                    <a:pt x="4" y="68"/>
                  </a:lnTo>
                  <a:lnTo>
                    <a:pt x="0" y="62"/>
                  </a:lnTo>
                  <a:lnTo>
                    <a:pt x="0" y="62"/>
                  </a:lnTo>
                  <a:lnTo>
                    <a:pt x="0" y="60"/>
                  </a:lnTo>
                  <a:lnTo>
                    <a:pt x="0" y="56"/>
                  </a:lnTo>
                  <a:lnTo>
                    <a:pt x="0" y="56"/>
                  </a:lnTo>
                  <a:lnTo>
                    <a:pt x="2" y="50"/>
                  </a:lnTo>
                  <a:lnTo>
                    <a:pt x="8" y="44"/>
                  </a:lnTo>
                  <a:lnTo>
                    <a:pt x="8" y="44"/>
                  </a:lnTo>
                  <a:lnTo>
                    <a:pt x="12" y="42"/>
                  </a:lnTo>
                  <a:lnTo>
                    <a:pt x="16" y="40"/>
                  </a:lnTo>
                  <a:lnTo>
                    <a:pt x="16" y="40"/>
                  </a:lnTo>
                  <a:lnTo>
                    <a:pt x="26" y="28"/>
                  </a:lnTo>
                  <a:lnTo>
                    <a:pt x="26" y="28"/>
                  </a:lnTo>
                  <a:lnTo>
                    <a:pt x="38" y="16"/>
                  </a:lnTo>
                  <a:lnTo>
                    <a:pt x="38" y="16"/>
                  </a:lnTo>
                  <a:lnTo>
                    <a:pt x="46" y="6"/>
                  </a:lnTo>
                  <a:lnTo>
                    <a:pt x="46" y="6"/>
                  </a:lnTo>
                  <a:lnTo>
                    <a:pt x="54" y="0"/>
                  </a:lnTo>
                  <a:lnTo>
                    <a:pt x="54" y="0"/>
                  </a:lnTo>
                  <a:lnTo>
                    <a:pt x="58" y="2"/>
                  </a:lnTo>
                  <a:lnTo>
                    <a:pt x="62" y="4"/>
                  </a:lnTo>
                  <a:lnTo>
                    <a:pt x="62" y="4"/>
                  </a:lnTo>
                  <a:lnTo>
                    <a:pt x="68" y="8"/>
                  </a:lnTo>
                  <a:lnTo>
                    <a:pt x="68" y="8"/>
                  </a:lnTo>
                  <a:lnTo>
                    <a:pt x="74" y="16"/>
                  </a:lnTo>
                  <a:lnTo>
                    <a:pt x="74" y="16"/>
                  </a:lnTo>
                  <a:lnTo>
                    <a:pt x="82" y="24"/>
                  </a:lnTo>
                  <a:lnTo>
                    <a:pt x="82" y="24"/>
                  </a:lnTo>
                  <a:lnTo>
                    <a:pt x="84" y="30"/>
                  </a:lnTo>
                  <a:lnTo>
                    <a:pt x="84" y="30"/>
                  </a:lnTo>
                  <a:lnTo>
                    <a:pt x="84" y="34"/>
                  </a:lnTo>
                  <a:lnTo>
                    <a:pt x="84" y="34"/>
                  </a:lnTo>
                  <a:lnTo>
                    <a:pt x="84" y="36"/>
                  </a:lnTo>
                  <a:lnTo>
                    <a:pt x="86" y="38"/>
                  </a:lnTo>
                  <a:lnTo>
                    <a:pt x="86" y="38"/>
                  </a:lnTo>
                  <a:lnTo>
                    <a:pt x="92" y="40"/>
                  </a:lnTo>
                  <a:lnTo>
                    <a:pt x="92" y="40"/>
                  </a:lnTo>
                  <a:lnTo>
                    <a:pt x="94" y="44"/>
                  </a:lnTo>
                  <a:lnTo>
                    <a:pt x="96" y="48"/>
                  </a:lnTo>
                  <a:lnTo>
                    <a:pt x="96" y="48"/>
                  </a:lnTo>
                  <a:lnTo>
                    <a:pt x="100" y="52"/>
                  </a:lnTo>
                  <a:lnTo>
                    <a:pt x="104" y="54"/>
                  </a:lnTo>
                  <a:lnTo>
                    <a:pt x="104" y="54"/>
                  </a:lnTo>
                  <a:lnTo>
                    <a:pt x="106" y="58"/>
                  </a:lnTo>
                  <a:lnTo>
                    <a:pt x="108" y="60"/>
                  </a:lnTo>
                  <a:lnTo>
                    <a:pt x="108" y="60"/>
                  </a:lnTo>
                  <a:lnTo>
                    <a:pt x="106" y="66"/>
                  </a:lnTo>
                  <a:lnTo>
                    <a:pt x="106" y="66"/>
                  </a:lnTo>
                  <a:lnTo>
                    <a:pt x="106" y="72"/>
                  </a:lnTo>
                  <a:lnTo>
                    <a:pt x="106" y="72"/>
                  </a:lnTo>
                  <a:lnTo>
                    <a:pt x="104" y="76"/>
                  </a:lnTo>
                  <a:lnTo>
                    <a:pt x="100" y="78"/>
                  </a:lnTo>
                  <a:lnTo>
                    <a:pt x="92" y="84"/>
                  </a:lnTo>
                  <a:lnTo>
                    <a:pt x="92" y="84"/>
                  </a:lnTo>
                  <a:lnTo>
                    <a:pt x="78" y="100"/>
                  </a:lnTo>
                  <a:lnTo>
                    <a:pt x="78" y="100"/>
                  </a:lnTo>
                  <a:lnTo>
                    <a:pt x="64" y="118"/>
                  </a:lnTo>
                  <a:lnTo>
                    <a:pt x="64" y="118"/>
                  </a:lnTo>
                  <a:lnTo>
                    <a:pt x="60" y="122"/>
                  </a:lnTo>
                  <a:lnTo>
                    <a:pt x="58" y="124"/>
                  </a:lnTo>
                  <a:lnTo>
                    <a:pt x="54" y="124"/>
                  </a:lnTo>
                  <a:lnTo>
                    <a:pt x="54" y="124"/>
                  </a:lnTo>
                  <a:lnTo>
                    <a:pt x="46" y="122"/>
                  </a:lnTo>
                  <a:lnTo>
                    <a:pt x="42" y="120"/>
                  </a:lnTo>
                  <a:lnTo>
                    <a:pt x="40" y="118"/>
                  </a:lnTo>
                  <a:lnTo>
                    <a:pt x="40" y="118"/>
                  </a:lnTo>
                  <a:lnTo>
                    <a:pt x="34" y="108"/>
                  </a:lnTo>
                  <a:lnTo>
                    <a:pt x="34" y="108"/>
                  </a:lnTo>
                  <a:close/>
                  <a:moveTo>
                    <a:pt x="46" y="34"/>
                  </a:moveTo>
                  <a:lnTo>
                    <a:pt x="46" y="34"/>
                  </a:lnTo>
                  <a:lnTo>
                    <a:pt x="44" y="36"/>
                  </a:lnTo>
                  <a:lnTo>
                    <a:pt x="44" y="36"/>
                  </a:lnTo>
                  <a:lnTo>
                    <a:pt x="32" y="48"/>
                  </a:lnTo>
                  <a:lnTo>
                    <a:pt x="32" y="48"/>
                  </a:lnTo>
                  <a:lnTo>
                    <a:pt x="26" y="54"/>
                  </a:lnTo>
                  <a:lnTo>
                    <a:pt x="22" y="62"/>
                  </a:lnTo>
                  <a:lnTo>
                    <a:pt x="22" y="62"/>
                  </a:lnTo>
                  <a:lnTo>
                    <a:pt x="28" y="72"/>
                  </a:lnTo>
                  <a:lnTo>
                    <a:pt x="28" y="72"/>
                  </a:lnTo>
                  <a:lnTo>
                    <a:pt x="30" y="76"/>
                  </a:lnTo>
                  <a:lnTo>
                    <a:pt x="32" y="78"/>
                  </a:lnTo>
                  <a:lnTo>
                    <a:pt x="32" y="78"/>
                  </a:lnTo>
                  <a:lnTo>
                    <a:pt x="32" y="82"/>
                  </a:lnTo>
                  <a:lnTo>
                    <a:pt x="32" y="86"/>
                  </a:lnTo>
                  <a:lnTo>
                    <a:pt x="32" y="86"/>
                  </a:lnTo>
                  <a:lnTo>
                    <a:pt x="36" y="86"/>
                  </a:lnTo>
                  <a:lnTo>
                    <a:pt x="38" y="86"/>
                  </a:lnTo>
                  <a:lnTo>
                    <a:pt x="38" y="86"/>
                  </a:lnTo>
                  <a:lnTo>
                    <a:pt x="42" y="88"/>
                  </a:lnTo>
                  <a:lnTo>
                    <a:pt x="46" y="92"/>
                  </a:lnTo>
                  <a:lnTo>
                    <a:pt x="46" y="92"/>
                  </a:lnTo>
                  <a:lnTo>
                    <a:pt x="52" y="96"/>
                  </a:lnTo>
                  <a:lnTo>
                    <a:pt x="52" y="96"/>
                  </a:lnTo>
                  <a:lnTo>
                    <a:pt x="56" y="96"/>
                  </a:lnTo>
                  <a:lnTo>
                    <a:pt x="58" y="94"/>
                  </a:lnTo>
                  <a:lnTo>
                    <a:pt x="58" y="94"/>
                  </a:lnTo>
                  <a:lnTo>
                    <a:pt x="72" y="80"/>
                  </a:lnTo>
                  <a:lnTo>
                    <a:pt x="72" y="80"/>
                  </a:lnTo>
                  <a:lnTo>
                    <a:pt x="82" y="64"/>
                  </a:lnTo>
                  <a:lnTo>
                    <a:pt x="82" y="64"/>
                  </a:lnTo>
                  <a:lnTo>
                    <a:pt x="82" y="60"/>
                  </a:lnTo>
                  <a:lnTo>
                    <a:pt x="82" y="58"/>
                  </a:lnTo>
                  <a:lnTo>
                    <a:pt x="76" y="56"/>
                  </a:lnTo>
                  <a:lnTo>
                    <a:pt x="76" y="56"/>
                  </a:lnTo>
                  <a:lnTo>
                    <a:pt x="68" y="46"/>
                  </a:lnTo>
                  <a:lnTo>
                    <a:pt x="68" y="46"/>
                  </a:lnTo>
                  <a:lnTo>
                    <a:pt x="56" y="28"/>
                  </a:lnTo>
                  <a:lnTo>
                    <a:pt x="56" y="28"/>
                  </a:lnTo>
                  <a:lnTo>
                    <a:pt x="46" y="34"/>
                  </a:lnTo>
                  <a:lnTo>
                    <a:pt x="46"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59" name="Freeform 11"/>
            <p:cNvSpPr>
              <a:spLocks noEditPoints="1"/>
            </p:cNvSpPr>
            <p:nvPr userDrawn="1"/>
          </p:nvSpPr>
          <p:spPr bwMode="auto">
            <a:xfrm>
              <a:off x="3311" y="674"/>
              <a:ext cx="112" cy="122"/>
            </a:xfrm>
            <a:custGeom>
              <a:avLst/>
              <a:gdLst>
                <a:gd name="T0" fmla="*/ 102 w 112"/>
                <a:gd name="T1" fmla="*/ 44 h 122"/>
                <a:gd name="T2" fmla="*/ 108 w 112"/>
                <a:gd name="T3" fmla="*/ 52 h 122"/>
                <a:gd name="T4" fmla="*/ 112 w 112"/>
                <a:gd name="T5" fmla="*/ 58 h 122"/>
                <a:gd name="T6" fmla="*/ 102 w 112"/>
                <a:gd name="T7" fmla="*/ 74 h 122"/>
                <a:gd name="T8" fmla="*/ 98 w 112"/>
                <a:gd name="T9" fmla="*/ 80 h 122"/>
                <a:gd name="T10" fmla="*/ 92 w 112"/>
                <a:gd name="T11" fmla="*/ 86 h 122"/>
                <a:gd name="T12" fmla="*/ 82 w 112"/>
                <a:gd name="T13" fmla="*/ 96 h 122"/>
                <a:gd name="T14" fmla="*/ 70 w 112"/>
                <a:gd name="T15" fmla="*/ 108 h 122"/>
                <a:gd name="T16" fmla="*/ 56 w 112"/>
                <a:gd name="T17" fmla="*/ 122 h 122"/>
                <a:gd name="T18" fmla="*/ 50 w 112"/>
                <a:gd name="T19" fmla="*/ 116 h 122"/>
                <a:gd name="T20" fmla="*/ 44 w 112"/>
                <a:gd name="T21" fmla="*/ 112 h 122"/>
                <a:gd name="T22" fmla="*/ 32 w 112"/>
                <a:gd name="T23" fmla="*/ 104 h 122"/>
                <a:gd name="T24" fmla="*/ 14 w 112"/>
                <a:gd name="T25" fmla="*/ 88 h 122"/>
                <a:gd name="T26" fmla="*/ 6 w 112"/>
                <a:gd name="T27" fmla="*/ 80 h 122"/>
                <a:gd name="T28" fmla="*/ 0 w 112"/>
                <a:gd name="T29" fmla="*/ 76 h 122"/>
                <a:gd name="T30" fmla="*/ 0 w 112"/>
                <a:gd name="T31" fmla="*/ 72 h 122"/>
                <a:gd name="T32" fmla="*/ 6 w 112"/>
                <a:gd name="T33" fmla="*/ 60 h 122"/>
                <a:gd name="T34" fmla="*/ 14 w 112"/>
                <a:gd name="T35" fmla="*/ 44 h 122"/>
                <a:gd name="T36" fmla="*/ 20 w 112"/>
                <a:gd name="T37" fmla="*/ 34 h 122"/>
                <a:gd name="T38" fmla="*/ 34 w 112"/>
                <a:gd name="T39" fmla="*/ 18 h 122"/>
                <a:gd name="T40" fmla="*/ 44 w 112"/>
                <a:gd name="T41" fmla="*/ 6 h 122"/>
                <a:gd name="T42" fmla="*/ 48 w 112"/>
                <a:gd name="T43" fmla="*/ 2 h 122"/>
                <a:gd name="T44" fmla="*/ 52 w 112"/>
                <a:gd name="T45" fmla="*/ 0 h 122"/>
                <a:gd name="T46" fmla="*/ 58 w 112"/>
                <a:gd name="T47" fmla="*/ 4 h 122"/>
                <a:gd name="T48" fmla="*/ 66 w 112"/>
                <a:gd name="T49" fmla="*/ 10 h 122"/>
                <a:gd name="T50" fmla="*/ 82 w 112"/>
                <a:gd name="T51" fmla="*/ 26 h 122"/>
                <a:gd name="T52" fmla="*/ 92 w 112"/>
                <a:gd name="T53" fmla="*/ 34 h 122"/>
                <a:gd name="T54" fmla="*/ 100 w 112"/>
                <a:gd name="T55" fmla="*/ 42 h 122"/>
                <a:gd name="T56" fmla="*/ 102 w 112"/>
                <a:gd name="T57" fmla="*/ 44 h 122"/>
                <a:gd name="T58" fmla="*/ 34 w 112"/>
                <a:gd name="T59" fmla="*/ 78 h 122"/>
                <a:gd name="T60" fmla="*/ 28 w 112"/>
                <a:gd name="T61" fmla="*/ 72 h 122"/>
                <a:gd name="T62" fmla="*/ 24 w 112"/>
                <a:gd name="T63" fmla="*/ 72 h 122"/>
                <a:gd name="T64" fmla="*/ 22 w 112"/>
                <a:gd name="T65" fmla="*/ 68 h 122"/>
                <a:gd name="T66" fmla="*/ 22 w 112"/>
                <a:gd name="T67" fmla="*/ 64 h 122"/>
                <a:gd name="T68" fmla="*/ 26 w 112"/>
                <a:gd name="T69" fmla="*/ 58 h 122"/>
                <a:gd name="T70" fmla="*/ 36 w 112"/>
                <a:gd name="T71" fmla="*/ 48 h 122"/>
                <a:gd name="T72" fmla="*/ 42 w 112"/>
                <a:gd name="T73" fmla="*/ 38 h 122"/>
                <a:gd name="T74" fmla="*/ 46 w 112"/>
                <a:gd name="T75" fmla="*/ 32 h 122"/>
                <a:gd name="T76" fmla="*/ 50 w 112"/>
                <a:gd name="T77" fmla="*/ 26 h 122"/>
                <a:gd name="T78" fmla="*/ 60 w 112"/>
                <a:gd name="T79" fmla="*/ 34 h 122"/>
                <a:gd name="T80" fmla="*/ 66 w 112"/>
                <a:gd name="T81" fmla="*/ 44 h 122"/>
                <a:gd name="T82" fmla="*/ 72 w 112"/>
                <a:gd name="T83" fmla="*/ 50 h 122"/>
                <a:gd name="T84" fmla="*/ 76 w 112"/>
                <a:gd name="T85" fmla="*/ 50 h 122"/>
                <a:gd name="T86" fmla="*/ 80 w 112"/>
                <a:gd name="T87" fmla="*/ 50 h 122"/>
                <a:gd name="T88" fmla="*/ 88 w 112"/>
                <a:gd name="T89" fmla="*/ 56 h 122"/>
                <a:gd name="T90" fmla="*/ 80 w 112"/>
                <a:gd name="T91" fmla="*/ 68 h 122"/>
                <a:gd name="T92" fmla="*/ 74 w 112"/>
                <a:gd name="T93" fmla="*/ 78 h 122"/>
                <a:gd name="T94" fmla="*/ 66 w 112"/>
                <a:gd name="T95" fmla="*/ 88 h 122"/>
                <a:gd name="T96" fmla="*/ 60 w 112"/>
                <a:gd name="T97" fmla="*/ 96 h 122"/>
                <a:gd name="T98" fmla="*/ 56 w 112"/>
                <a:gd name="T99" fmla="*/ 96 h 122"/>
                <a:gd name="T100" fmla="*/ 54 w 112"/>
                <a:gd name="T101" fmla="*/ 94 h 122"/>
                <a:gd name="T102" fmla="*/ 46 w 112"/>
                <a:gd name="T103" fmla="*/ 88 h 122"/>
                <a:gd name="T104" fmla="*/ 34 w 112"/>
                <a:gd name="T105" fmla="*/ 7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2" h="122">
                  <a:moveTo>
                    <a:pt x="102" y="44"/>
                  </a:moveTo>
                  <a:lnTo>
                    <a:pt x="102" y="44"/>
                  </a:lnTo>
                  <a:lnTo>
                    <a:pt x="108" y="52"/>
                  </a:lnTo>
                  <a:lnTo>
                    <a:pt x="108" y="52"/>
                  </a:lnTo>
                  <a:lnTo>
                    <a:pt x="112" y="54"/>
                  </a:lnTo>
                  <a:lnTo>
                    <a:pt x="112" y="58"/>
                  </a:lnTo>
                  <a:lnTo>
                    <a:pt x="110" y="64"/>
                  </a:lnTo>
                  <a:lnTo>
                    <a:pt x="102" y="74"/>
                  </a:lnTo>
                  <a:lnTo>
                    <a:pt x="102" y="74"/>
                  </a:lnTo>
                  <a:lnTo>
                    <a:pt x="98" y="80"/>
                  </a:lnTo>
                  <a:lnTo>
                    <a:pt x="92" y="86"/>
                  </a:lnTo>
                  <a:lnTo>
                    <a:pt x="92" y="86"/>
                  </a:lnTo>
                  <a:lnTo>
                    <a:pt x="82" y="96"/>
                  </a:lnTo>
                  <a:lnTo>
                    <a:pt x="82" y="96"/>
                  </a:lnTo>
                  <a:lnTo>
                    <a:pt x="70" y="108"/>
                  </a:lnTo>
                  <a:lnTo>
                    <a:pt x="70" y="108"/>
                  </a:lnTo>
                  <a:lnTo>
                    <a:pt x="64" y="116"/>
                  </a:lnTo>
                  <a:lnTo>
                    <a:pt x="56" y="122"/>
                  </a:lnTo>
                  <a:lnTo>
                    <a:pt x="56" y="122"/>
                  </a:lnTo>
                  <a:lnTo>
                    <a:pt x="50" y="116"/>
                  </a:lnTo>
                  <a:lnTo>
                    <a:pt x="44" y="112"/>
                  </a:lnTo>
                  <a:lnTo>
                    <a:pt x="44" y="112"/>
                  </a:lnTo>
                  <a:lnTo>
                    <a:pt x="32" y="104"/>
                  </a:lnTo>
                  <a:lnTo>
                    <a:pt x="32" y="104"/>
                  </a:lnTo>
                  <a:lnTo>
                    <a:pt x="22" y="96"/>
                  </a:lnTo>
                  <a:lnTo>
                    <a:pt x="14" y="88"/>
                  </a:lnTo>
                  <a:lnTo>
                    <a:pt x="14" y="88"/>
                  </a:lnTo>
                  <a:lnTo>
                    <a:pt x="6" y="80"/>
                  </a:lnTo>
                  <a:lnTo>
                    <a:pt x="6" y="80"/>
                  </a:lnTo>
                  <a:lnTo>
                    <a:pt x="0" y="76"/>
                  </a:lnTo>
                  <a:lnTo>
                    <a:pt x="0" y="76"/>
                  </a:lnTo>
                  <a:lnTo>
                    <a:pt x="0" y="72"/>
                  </a:lnTo>
                  <a:lnTo>
                    <a:pt x="0" y="68"/>
                  </a:lnTo>
                  <a:lnTo>
                    <a:pt x="6" y="60"/>
                  </a:lnTo>
                  <a:lnTo>
                    <a:pt x="6" y="60"/>
                  </a:lnTo>
                  <a:lnTo>
                    <a:pt x="14" y="44"/>
                  </a:lnTo>
                  <a:lnTo>
                    <a:pt x="14" y="44"/>
                  </a:lnTo>
                  <a:lnTo>
                    <a:pt x="20" y="34"/>
                  </a:lnTo>
                  <a:lnTo>
                    <a:pt x="20" y="34"/>
                  </a:lnTo>
                  <a:lnTo>
                    <a:pt x="34" y="18"/>
                  </a:lnTo>
                  <a:lnTo>
                    <a:pt x="34" y="18"/>
                  </a:lnTo>
                  <a:lnTo>
                    <a:pt x="44" y="6"/>
                  </a:lnTo>
                  <a:lnTo>
                    <a:pt x="44" y="6"/>
                  </a:lnTo>
                  <a:lnTo>
                    <a:pt x="48" y="2"/>
                  </a:lnTo>
                  <a:lnTo>
                    <a:pt x="48" y="2"/>
                  </a:lnTo>
                  <a:lnTo>
                    <a:pt x="52" y="0"/>
                  </a:lnTo>
                  <a:lnTo>
                    <a:pt x="52" y="0"/>
                  </a:lnTo>
                  <a:lnTo>
                    <a:pt x="58" y="4"/>
                  </a:lnTo>
                  <a:lnTo>
                    <a:pt x="58" y="4"/>
                  </a:lnTo>
                  <a:lnTo>
                    <a:pt x="66" y="10"/>
                  </a:lnTo>
                  <a:lnTo>
                    <a:pt x="66" y="10"/>
                  </a:lnTo>
                  <a:lnTo>
                    <a:pt x="82" y="26"/>
                  </a:lnTo>
                  <a:lnTo>
                    <a:pt x="82" y="26"/>
                  </a:lnTo>
                  <a:lnTo>
                    <a:pt x="92" y="34"/>
                  </a:lnTo>
                  <a:lnTo>
                    <a:pt x="92" y="34"/>
                  </a:lnTo>
                  <a:lnTo>
                    <a:pt x="100" y="42"/>
                  </a:lnTo>
                  <a:lnTo>
                    <a:pt x="100" y="42"/>
                  </a:lnTo>
                  <a:lnTo>
                    <a:pt x="102" y="44"/>
                  </a:lnTo>
                  <a:lnTo>
                    <a:pt x="102" y="44"/>
                  </a:lnTo>
                  <a:close/>
                  <a:moveTo>
                    <a:pt x="34" y="78"/>
                  </a:moveTo>
                  <a:lnTo>
                    <a:pt x="34" y="78"/>
                  </a:lnTo>
                  <a:lnTo>
                    <a:pt x="28" y="72"/>
                  </a:lnTo>
                  <a:lnTo>
                    <a:pt x="28" y="72"/>
                  </a:lnTo>
                  <a:lnTo>
                    <a:pt x="24" y="72"/>
                  </a:lnTo>
                  <a:lnTo>
                    <a:pt x="22" y="68"/>
                  </a:lnTo>
                  <a:lnTo>
                    <a:pt x="22" y="68"/>
                  </a:lnTo>
                  <a:lnTo>
                    <a:pt x="22" y="64"/>
                  </a:lnTo>
                  <a:lnTo>
                    <a:pt x="22" y="64"/>
                  </a:lnTo>
                  <a:lnTo>
                    <a:pt x="26" y="58"/>
                  </a:lnTo>
                  <a:lnTo>
                    <a:pt x="26" y="58"/>
                  </a:lnTo>
                  <a:lnTo>
                    <a:pt x="36" y="48"/>
                  </a:lnTo>
                  <a:lnTo>
                    <a:pt x="36" y="48"/>
                  </a:lnTo>
                  <a:lnTo>
                    <a:pt x="42" y="38"/>
                  </a:lnTo>
                  <a:lnTo>
                    <a:pt x="42" y="38"/>
                  </a:lnTo>
                  <a:lnTo>
                    <a:pt x="46" y="32"/>
                  </a:lnTo>
                  <a:lnTo>
                    <a:pt x="46" y="32"/>
                  </a:lnTo>
                  <a:lnTo>
                    <a:pt x="50" y="26"/>
                  </a:lnTo>
                  <a:lnTo>
                    <a:pt x="50" y="26"/>
                  </a:lnTo>
                  <a:lnTo>
                    <a:pt x="56" y="30"/>
                  </a:lnTo>
                  <a:lnTo>
                    <a:pt x="60" y="34"/>
                  </a:lnTo>
                  <a:lnTo>
                    <a:pt x="60" y="34"/>
                  </a:lnTo>
                  <a:lnTo>
                    <a:pt x="66" y="44"/>
                  </a:lnTo>
                  <a:lnTo>
                    <a:pt x="66" y="44"/>
                  </a:lnTo>
                  <a:lnTo>
                    <a:pt x="72" y="50"/>
                  </a:lnTo>
                  <a:lnTo>
                    <a:pt x="72" y="50"/>
                  </a:lnTo>
                  <a:lnTo>
                    <a:pt x="76" y="50"/>
                  </a:lnTo>
                  <a:lnTo>
                    <a:pt x="80" y="50"/>
                  </a:lnTo>
                  <a:lnTo>
                    <a:pt x="80" y="50"/>
                  </a:lnTo>
                  <a:lnTo>
                    <a:pt x="84" y="52"/>
                  </a:lnTo>
                  <a:lnTo>
                    <a:pt x="88" y="56"/>
                  </a:lnTo>
                  <a:lnTo>
                    <a:pt x="88" y="56"/>
                  </a:lnTo>
                  <a:lnTo>
                    <a:pt x="80" y="68"/>
                  </a:lnTo>
                  <a:lnTo>
                    <a:pt x="74" y="78"/>
                  </a:lnTo>
                  <a:lnTo>
                    <a:pt x="74" y="78"/>
                  </a:lnTo>
                  <a:lnTo>
                    <a:pt x="66" y="88"/>
                  </a:lnTo>
                  <a:lnTo>
                    <a:pt x="66" y="88"/>
                  </a:lnTo>
                  <a:lnTo>
                    <a:pt x="64" y="94"/>
                  </a:lnTo>
                  <a:lnTo>
                    <a:pt x="60" y="96"/>
                  </a:lnTo>
                  <a:lnTo>
                    <a:pt x="60" y="96"/>
                  </a:lnTo>
                  <a:lnTo>
                    <a:pt x="56" y="96"/>
                  </a:lnTo>
                  <a:lnTo>
                    <a:pt x="54" y="94"/>
                  </a:lnTo>
                  <a:lnTo>
                    <a:pt x="54" y="94"/>
                  </a:lnTo>
                  <a:lnTo>
                    <a:pt x="46" y="88"/>
                  </a:lnTo>
                  <a:lnTo>
                    <a:pt x="46" y="88"/>
                  </a:lnTo>
                  <a:lnTo>
                    <a:pt x="34" y="78"/>
                  </a:lnTo>
                  <a:lnTo>
                    <a:pt x="34"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0" name="Freeform 12"/>
            <p:cNvSpPr>
              <a:spLocks/>
            </p:cNvSpPr>
            <p:nvPr userDrawn="1"/>
          </p:nvSpPr>
          <p:spPr bwMode="auto">
            <a:xfrm>
              <a:off x="3319" y="814"/>
              <a:ext cx="100" cy="102"/>
            </a:xfrm>
            <a:custGeom>
              <a:avLst/>
              <a:gdLst>
                <a:gd name="T0" fmla="*/ 82 w 100"/>
                <a:gd name="T1" fmla="*/ 30 h 102"/>
                <a:gd name="T2" fmla="*/ 86 w 100"/>
                <a:gd name="T3" fmla="*/ 34 h 102"/>
                <a:gd name="T4" fmla="*/ 92 w 100"/>
                <a:gd name="T5" fmla="*/ 38 h 102"/>
                <a:gd name="T6" fmla="*/ 100 w 100"/>
                <a:gd name="T7" fmla="*/ 46 h 102"/>
                <a:gd name="T8" fmla="*/ 98 w 100"/>
                <a:gd name="T9" fmla="*/ 50 h 102"/>
                <a:gd name="T10" fmla="*/ 94 w 100"/>
                <a:gd name="T11" fmla="*/ 54 h 102"/>
                <a:gd name="T12" fmla="*/ 88 w 100"/>
                <a:gd name="T13" fmla="*/ 62 h 102"/>
                <a:gd name="T14" fmla="*/ 76 w 100"/>
                <a:gd name="T15" fmla="*/ 78 h 102"/>
                <a:gd name="T16" fmla="*/ 64 w 100"/>
                <a:gd name="T17" fmla="*/ 92 h 102"/>
                <a:gd name="T18" fmla="*/ 58 w 100"/>
                <a:gd name="T19" fmla="*/ 98 h 102"/>
                <a:gd name="T20" fmla="*/ 52 w 100"/>
                <a:gd name="T21" fmla="*/ 102 h 102"/>
                <a:gd name="T22" fmla="*/ 48 w 100"/>
                <a:gd name="T23" fmla="*/ 102 h 102"/>
                <a:gd name="T24" fmla="*/ 44 w 100"/>
                <a:gd name="T25" fmla="*/ 98 h 102"/>
                <a:gd name="T26" fmla="*/ 36 w 100"/>
                <a:gd name="T27" fmla="*/ 96 h 102"/>
                <a:gd name="T28" fmla="*/ 26 w 100"/>
                <a:gd name="T29" fmla="*/ 86 h 102"/>
                <a:gd name="T30" fmla="*/ 22 w 100"/>
                <a:gd name="T31" fmla="*/ 82 h 102"/>
                <a:gd name="T32" fmla="*/ 14 w 100"/>
                <a:gd name="T33" fmla="*/ 78 h 102"/>
                <a:gd name="T34" fmla="*/ 4 w 100"/>
                <a:gd name="T35" fmla="*/ 68 h 102"/>
                <a:gd name="T36" fmla="*/ 0 w 100"/>
                <a:gd name="T37" fmla="*/ 62 h 102"/>
                <a:gd name="T38" fmla="*/ 0 w 100"/>
                <a:gd name="T39" fmla="*/ 58 h 102"/>
                <a:gd name="T40" fmla="*/ 4 w 100"/>
                <a:gd name="T41" fmla="*/ 50 h 102"/>
                <a:gd name="T42" fmla="*/ 8 w 100"/>
                <a:gd name="T43" fmla="*/ 40 h 102"/>
                <a:gd name="T44" fmla="*/ 18 w 100"/>
                <a:gd name="T45" fmla="*/ 26 h 102"/>
                <a:gd name="T46" fmla="*/ 30 w 100"/>
                <a:gd name="T47" fmla="*/ 12 h 102"/>
                <a:gd name="T48" fmla="*/ 42 w 100"/>
                <a:gd name="T49" fmla="*/ 0 h 102"/>
                <a:gd name="T50" fmla="*/ 48 w 100"/>
                <a:gd name="T51" fmla="*/ 2 h 102"/>
                <a:gd name="T52" fmla="*/ 54 w 100"/>
                <a:gd name="T53" fmla="*/ 6 h 102"/>
                <a:gd name="T54" fmla="*/ 62 w 100"/>
                <a:gd name="T55" fmla="*/ 16 h 102"/>
                <a:gd name="T56" fmla="*/ 66 w 100"/>
                <a:gd name="T57" fmla="*/ 22 h 102"/>
                <a:gd name="T58" fmla="*/ 72 w 100"/>
                <a:gd name="T59" fmla="*/ 24 h 102"/>
                <a:gd name="T60" fmla="*/ 78 w 100"/>
                <a:gd name="T61" fmla="*/ 28 h 102"/>
                <a:gd name="T62" fmla="*/ 82 w 100"/>
                <a:gd name="T63" fmla="*/ 3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 h="102">
                  <a:moveTo>
                    <a:pt x="82" y="30"/>
                  </a:moveTo>
                  <a:lnTo>
                    <a:pt x="82" y="30"/>
                  </a:lnTo>
                  <a:lnTo>
                    <a:pt x="86" y="34"/>
                  </a:lnTo>
                  <a:lnTo>
                    <a:pt x="86" y="34"/>
                  </a:lnTo>
                  <a:lnTo>
                    <a:pt x="92" y="38"/>
                  </a:lnTo>
                  <a:lnTo>
                    <a:pt x="92" y="38"/>
                  </a:lnTo>
                  <a:lnTo>
                    <a:pt x="96" y="42"/>
                  </a:lnTo>
                  <a:lnTo>
                    <a:pt x="100" y="46"/>
                  </a:lnTo>
                  <a:lnTo>
                    <a:pt x="100" y="46"/>
                  </a:lnTo>
                  <a:lnTo>
                    <a:pt x="98" y="50"/>
                  </a:lnTo>
                  <a:lnTo>
                    <a:pt x="94" y="54"/>
                  </a:lnTo>
                  <a:lnTo>
                    <a:pt x="94" y="54"/>
                  </a:lnTo>
                  <a:lnTo>
                    <a:pt x="88" y="62"/>
                  </a:lnTo>
                  <a:lnTo>
                    <a:pt x="88" y="62"/>
                  </a:lnTo>
                  <a:lnTo>
                    <a:pt x="76" y="78"/>
                  </a:lnTo>
                  <a:lnTo>
                    <a:pt x="76" y="78"/>
                  </a:lnTo>
                  <a:lnTo>
                    <a:pt x="64" y="92"/>
                  </a:lnTo>
                  <a:lnTo>
                    <a:pt x="64" y="92"/>
                  </a:lnTo>
                  <a:lnTo>
                    <a:pt x="58" y="98"/>
                  </a:lnTo>
                  <a:lnTo>
                    <a:pt x="58" y="98"/>
                  </a:lnTo>
                  <a:lnTo>
                    <a:pt x="56" y="102"/>
                  </a:lnTo>
                  <a:lnTo>
                    <a:pt x="52" y="102"/>
                  </a:lnTo>
                  <a:lnTo>
                    <a:pt x="52" y="102"/>
                  </a:lnTo>
                  <a:lnTo>
                    <a:pt x="48" y="102"/>
                  </a:lnTo>
                  <a:lnTo>
                    <a:pt x="44" y="98"/>
                  </a:lnTo>
                  <a:lnTo>
                    <a:pt x="44" y="98"/>
                  </a:lnTo>
                  <a:lnTo>
                    <a:pt x="36" y="96"/>
                  </a:lnTo>
                  <a:lnTo>
                    <a:pt x="36" y="96"/>
                  </a:lnTo>
                  <a:lnTo>
                    <a:pt x="30" y="92"/>
                  </a:lnTo>
                  <a:lnTo>
                    <a:pt x="26" y="86"/>
                  </a:lnTo>
                  <a:lnTo>
                    <a:pt x="26" y="86"/>
                  </a:lnTo>
                  <a:lnTo>
                    <a:pt x="22" y="82"/>
                  </a:lnTo>
                  <a:lnTo>
                    <a:pt x="14" y="78"/>
                  </a:lnTo>
                  <a:lnTo>
                    <a:pt x="14" y="78"/>
                  </a:lnTo>
                  <a:lnTo>
                    <a:pt x="8" y="74"/>
                  </a:lnTo>
                  <a:lnTo>
                    <a:pt x="4" y="68"/>
                  </a:lnTo>
                  <a:lnTo>
                    <a:pt x="4" y="68"/>
                  </a:lnTo>
                  <a:lnTo>
                    <a:pt x="0" y="62"/>
                  </a:lnTo>
                  <a:lnTo>
                    <a:pt x="0" y="62"/>
                  </a:lnTo>
                  <a:lnTo>
                    <a:pt x="0" y="58"/>
                  </a:lnTo>
                  <a:lnTo>
                    <a:pt x="0" y="58"/>
                  </a:lnTo>
                  <a:lnTo>
                    <a:pt x="4" y="50"/>
                  </a:lnTo>
                  <a:lnTo>
                    <a:pt x="4" y="50"/>
                  </a:lnTo>
                  <a:lnTo>
                    <a:pt x="8" y="40"/>
                  </a:lnTo>
                  <a:lnTo>
                    <a:pt x="8" y="40"/>
                  </a:lnTo>
                  <a:lnTo>
                    <a:pt x="18" y="26"/>
                  </a:lnTo>
                  <a:lnTo>
                    <a:pt x="18" y="26"/>
                  </a:lnTo>
                  <a:lnTo>
                    <a:pt x="30" y="12"/>
                  </a:lnTo>
                  <a:lnTo>
                    <a:pt x="42" y="0"/>
                  </a:lnTo>
                  <a:lnTo>
                    <a:pt x="42" y="0"/>
                  </a:lnTo>
                  <a:lnTo>
                    <a:pt x="44" y="0"/>
                  </a:lnTo>
                  <a:lnTo>
                    <a:pt x="48" y="2"/>
                  </a:lnTo>
                  <a:lnTo>
                    <a:pt x="48" y="2"/>
                  </a:lnTo>
                  <a:lnTo>
                    <a:pt x="54" y="6"/>
                  </a:lnTo>
                  <a:lnTo>
                    <a:pt x="54" y="6"/>
                  </a:lnTo>
                  <a:lnTo>
                    <a:pt x="62" y="16"/>
                  </a:lnTo>
                  <a:lnTo>
                    <a:pt x="62" y="16"/>
                  </a:lnTo>
                  <a:lnTo>
                    <a:pt x="66" y="22"/>
                  </a:lnTo>
                  <a:lnTo>
                    <a:pt x="72" y="24"/>
                  </a:lnTo>
                  <a:lnTo>
                    <a:pt x="72" y="24"/>
                  </a:lnTo>
                  <a:lnTo>
                    <a:pt x="78" y="28"/>
                  </a:lnTo>
                  <a:lnTo>
                    <a:pt x="78" y="28"/>
                  </a:lnTo>
                  <a:lnTo>
                    <a:pt x="82" y="30"/>
                  </a:lnTo>
                  <a:lnTo>
                    <a:pt x="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1" name="Freeform 13"/>
            <p:cNvSpPr>
              <a:spLocks/>
            </p:cNvSpPr>
            <p:nvPr userDrawn="1"/>
          </p:nvSpPr>
          <p:spPr bwMode="auto">
            <a:xfrm>
              <a:off x="3311" y="548"/>
              <a:ext cx="104" cy="112"/>
            </a:xfrm>
            <a:custGeom>
              <a:avLst/>
              <a:gdLst>
                <a:gd name="T0" fmla="*/ 96 w 104"/>
                <a:gd name="T1" fmla="*/ 44 h 112"/>
                <a:gd name="T2" fmla="*/ 104 w 104"/>
                <a:gd name="T3" fmla="*/ 54 h 112"/>
                <a:gd name="T4" fmla="*/ 104 w 104"/>
                <a:gd name="T5" fmla="*/ 58 h 112"/>
                <a:gd name="T6" fmla="*/ 96 w 104"/>
                <a:gd name="T7" fmla="*/ 70 h 112"/>
                <a:gd name="T8" fmla="*/ 88 w 104"/>
                <a:gd name="T9" fmla="*/ 76 h 112"/>
                <a:gd name="T10" fmla="*/ 74 w 104"/>
                <a:gd name="T11" fmla="*/ 92 h 112"/>
                <a:gd name="T12" fmla="*/ 64 w 104"/>
                <a:gd name="T13" fmla="*/ 104 h 112"/>
                <a:gd name="T14" fmla="*/ 60 w 104"/>
                <a:gd name="T15" fmla="*/ 108 h 112"/>
                <a:gd name="T16" fmla="*/ 56 w 104"/>
                <a:gd name="T17" fmla="*/ 108 h 112"/>
                <a:gd name="T18" fmla="*/ 54 w 104"/>
                <a:gd name="T19" fmla="*/ 110 h 112"/>
                <a:gd name="T20" fmla="*/ 50 w 104"/>
                <a:gd name="T21" fmla="*/ 112 h 112"/>
                <a:gd name="T22" fmla="*/ 42 w 104"/>
                <a:gd name="T23" fmla="*/ 106 h 112"/>
                <a:gd name="T24" fmla="*/ 36 w 104"/>
                <a:gd name="T25" fmla="*/ 98 h 112"/>
                <a:gd name="T26" fmla="*/ 34 w 104"/>
                <a:gd name="T27" fmla="*/ 96 h 112"/>
                <a:gd name="T28" fmla="*/ 32 w 104"/>
                <a:gd name="T29" fmla="*/ 92 h 112"/>
                <a:gd name="T30" fmla="*/ 26 w 104"/>
                <a:gd name="T31" fmla="*/ 84 h 112"/>
                <a:gd name="T32" fmla="*/ 16 w 104"/>
                <a:gd name="T33" fmla="*/ 78 h 112"/>
                <a:gd name="T34" fmla="*/ 12 w 104"/>
                <a:gd name="T35" fmla="*/ 72 h 112"/>
                <a:gd name="T36" fmla="*/ 10 w 104"/>
                <a:gd name="T37" fmla="*/ 68 h 112"/>
                <a:gd name="T38" fmla="*/ 6 w 104"/>
                <a:gd name="T39" fmla="*/ 62 h 112"/>
                <a:gd name="T40" fmla="*/ 0 w 104"/>
                <a:gd name="T41" fmla="*/ 54 h 112"/>
                <a:gd name="T42" fmla="*/ 12 w 104"/>
                <a:gd name="T43" fmla="*/ 40 h 112"/>
                <a:gd name="T44" fmla="*/ 22 w 104"/>
                <a:gd name="T45" fmla="*/ 28 h 112"/>
                <a:gd name="T46" fmla="*/ 32 w 104"/>
                <a:gd name="T47" fmla="*/ 16 h 112"/>
                <a:gd name="T48" fmla="*/ 46 w 104"/>
                <a:gd name="T49" fmla="*/ 6 h 112"/>
                <a:gd name="T50" fmla="*/ 50 w 104"/>
                <a:gd name="T51" fmla="*/ 2 h 112"/>
                <a:gd name="T52" fmla="*/ 54 w 104"/>
                <a:gd name="T53" fmla="*/ 0 h 112"/>
                <a:gd name="T54" fmla="*/ 62 w 104"/>
                <a:gd name="T55" fmla="*/ 2 h 112"/>
                <a:gd name="T56" fmla="*/ 66 w 104"/>
                <a:gd name="T57" fmla="*/ 8 h 112"/>
                <a:gd name="T58" fmla="*/ 70 w 104"/>
                <a:gd name="T59" fmla="*/ 14 h 112"/>
                <a:gd name="T60" fmla="*/ 80 w 104"/>
                <a:gd name="T61" fmla="*/ 26 h 112"/>
                <a:gd name="T62" fmla="*/ 90 w 104"/>
                <a:gd name="T63" fmla="*/ 34 h 112"/>
                <a:gd name="T64" fmla="*/ 96 w 104"/>
                <a:gd name="T65" fmla="*/ 44 h 112"/>
                <a:gd name="T66" fmla="*/ 96 w 104"/>
                <a:gd name="T67" fmla="*/ 44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12">
                  <a:moveTo>
                    <a:pt x="96" y="44"/>
                  </a:moveTo>
                  <a:lnTo>
                    <a:pt x="96" y="44"/>
                  </a:lnTo>
                  <a:lnTo>
                    <a:pt x="100" y="50"/>
                  </a:lnTo>
                  <a:lnTo>
                    <a:pt x="104" y="54"/>
                  </a:lnTo>
                  <a:lnTo>
                    <a:pt x="104" y="54"/>
                  </a:lnTo>
                  <a:lnTo>
                    <a:pt x="104" y="58"/>
                  </a:lnTo>
                  <a:lnTo>
                    <a:pt x="102" y="62"/>
                  </a:lnTo>
                  <a:lnTo>
                    <a:pt x="96" y="70"/>
                  </a:lnTo>
                  <a:lnTo>
                    <a:pt x="96" y="70"/>
                  </a:lnTo>
                  <a:lnTo>
                    <a:pt x="88" y="76"/>
                  </a:lnTo>
                  <a:lnTo>
                    <a:pt x="88" y="76"/>
                  </a:lnTo>
                  <a:lnTo>
                    <a:pt x="74" y="92"/>
                  </a:lnTo>
                  <a:lnTo>
                    <a:pt x="74" y="92"/>
                  </a:lnTo>
                  <a:lnTo>
                    <a:pt x="64" y="104"/>
                  </a:lnTo>
                  <a:lnTo>
                    <a:pt x="64" y="104"/>
                  </a:lnTo>
                  <a:lnTo>
                    <a:pt x="60" y="108"/>
                  </a:lnTo>
                  <a:lnTo>
                    <a:pt x="60" y="108"/>
                  </a:lnTo>
                  <a:lnTo>
                    <a:pt x="56" y="108"/>
                  </a:lnTo>
                  <a:lnTo>
                    <a:pt x="56" y="108"/>
                  </a:lnTo>
                  <a:lnTo>
                    <a:pt x="54" y="110"/>
                  </a:lnTo>
                  <a:lnTo>
                    <a:pt x="50" y="112"/>
                  </a:lnTo>
                  <a:lnTo>
                    <a:pt x="50" y="112"/>
                  </a:lnTo>
                  <a:lnTo>
                    <a:pt x="46" y="110"/>
                  </a:lnTo>
                  <a:lnTo>
                    <a:pt x="42" y="106"/>
                  </a:lnTo>
                  <a:lnTo>
                    <a:pt x="42" y="106"/>
                  </a:lnTo>
                  <a:lnTo>
                    <a:pt x="36" y="98"/>
                  </a:lnTo>
                  <a:lnTo>
                    <a:pt x="36" y="98"/>
                  </a:lnTo>
                  <a:lnTo>
                    <a:pt x="34" y="96"/>
                  </a:lnTo>
                  <a:lnTo>
                    <a:pt x="32" y="92"/>
                  </a:lnTo>
                  <a:lnTo>
                    <a:pt x="32" y="92"/>
                  </a:lnTo>
                  <a:lnTo>
                    <a:pt x="30" y="88"/>
                  </a:lnTo>
                  <a:lnTo>
                    <a:pt x="26" y="84"/>
                  </a:lnTo>
                  <a:lnTo>
                    <a:pt x="16" y="78"/>
                  </a:lnTo>
                  <a:lnTo>
                    <a:pt x="16" y="78"/>
                  </a:lnTo>
                  <a:lnTo>
                    <a:pt x="14" y="76"/>
                  </a:lnTo>
                  <a:lnTo>
                    <a:pt x="12" y="72"/>
                  </a:lnTo>
                  <a:lnTo>
                    <a:pt x="12" y="72"/>
                  </a:lnTo>
                  <a:lnTo>
                    <a:pt x="10" y="68"/>
                  </a:lnTo>
                  <a:lnTo>
                    <a:pt x="6" y="62"/>
                  </a:lnTo>
                  <a:lnTo>
                    <a:pt x="6" y="62"/>
                  </a:lnTo>
                  <a:lnTo>
                    <a:pt x="0" y="54"/>
                  </a:lnTo>
                  <a:lnTo>
                    <a:pt x="0" y="54"/>
                  </a:lnTo>
                  <a:lnTo>
                    <a:pt x="12" y="40"/>
                  </a:lnTo>
                  <a:lnTo>
                    <a:pt x="12" y="40"/>
                  </a:lnTo>
                  <a:lnTo>
                    <a:pt x="22" y="28"/>
                  </a:lnTo>
                  <a:lnTo>
                    <a:pt x="22" y="28"/>
                  </a:lnTo>
                  <a:lnTo>
                    <a:pt x="26" y="22"/>
                  </a:lnTo>
                  <a:lnTo>
                    <a:pt x="32" y="16"/>
                  </a:lnTo>
                  <a:lnTo>
                    <a:pt x="32" y="16"/>
                  </a:lnTo>
                  <a:lnTo>
                    <a:pt x="46" y="6"/>
                  </a:lnTo>
                  <a:lnTo>
                    <a:pt x="46" y="6"/>
                  </a:lnTo>
                  <a:lnTo>
                    <a:pt x="50" y="2"/>
                  </a:lnTo>
                  <a:lnTo>
                    <a:pt x="54" y="0"/>
                  </a:lnTo>
                  <a:lnTo>
                    <a:pt x="54" y="0"/>
                  </a:lnTo>
                  <a:lnTo>
                    <a:pt x="58" y="0"/>
                  </a:lnTo>
                  <a:lnTo>
                    <a:pt x="62" y="2"/>
                  </a:lnTo>
                  <a:lnTo>
                    <a:pt x="62" y="2"/>
                  </a:lnTo>
                  <a:lnTo>
                    <a:pt x="66" y="8"/>
                  </a:lnTo>
                  <a:lnTo>
                    <a:pt x="70" y="14"/>
                  </a:lnTo>
                  <a:lnTo>
                    <a:pt x="70" y="14"/>
                  </a:lnTo>
                  <a:lnTo>
                    <a:pt x="80" y="26"/>
                  </a:lnTo>
                  <a:lnTo>
                    <a:pt x="80" y="26"/>
                  </a:lnTo>
                  <a:lnTo>
                    <a:pt x="90" y="34"/>
                  </a:lnTo>
                  <a:lnTo>
                    <a:pt x="90" y="34"/>
                  </a:lnTo>
                  <a:lnTo>
                    <a:pt x="96" y="44"/>
                  </a:lnTo>
                  <a:lnTo>
                    <a:pt x="96" y="44"/>
                  </a:lnTo>
                  <a:lnTo>
                    <a:pt x="96" y="44"/>
                  </a:lnTo>
                  <a:lnTo>
                    <a:pt x="96"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2" name="Freeform 14"/>
            <p:cNvSpPr>
              <a:spLocks noEditPoints="1"/>
            </p:cNvSpPr>
            <p:nvPr userDrawn="1"/>
          </p:nvSpPr>
          <p:spPr bwMode="auto">
            <a:xfrm>
              <a:off x="3309" y="414"/>
              <a:ext cx="116" cy="116"/>
            </a:xfrm>
            <a:custGeom>
              <a:avLst/>
              <a:gdLst>
                <a:gd name="T0" fmla="*/ 66 w 116"/>
                <a:gd name="T1" fmla="*/ 114 h 116"/>
                <a:gd name="T2" fmla="*/ 56 w 116"/>
                <a:gd name="T3" fmla="*/ 116 h 116"/>
                <a:gd name="T4" fmla="*/ 54 w 116"/>
                <a:gd name="T5" fmla="*/ 116 h 116"/>
                <a:gd name="T6" fmla="*/ 50 w 116"/>
                <a:gd name="T7" fmla="*/ 112 h 116"/>
                <a:gd name="T8" fmla="*/ 46 w 116"/>
                <a:gd name="T9" fmla="*/ 110 h 116"/>
                <a:gd name="T10" fmla="*/ 42 w 116"/>
                <a:gd name="T11" fmla="*/ 106 h 116"/>
                <a:gd name="T12" fmla="*/ 38 w 116"/>
                <a:gd name="T13" fmla="*/ 104 h 116"/>
                <a:gd name="T14" fmla="*/ 34 w 116"/>
                <a:gd name="T15" fmla="*/ 100 h 116"/>
                <a:gd name="T16" fmla="*/ 24 w 116"/>
                <a:gd name="T17" fmla="*/ 90 h 116"/>
                <a:gd name="T18" fmla="*/ 16 w 116"/>
                <a:gd name="T19" fmla="*/ 82 h 116"/>
                <a:gd name="T20" fmla="*/ 8 w 116"/>
                <a:gd name="T21" fmla="*/ 74 h 116"/>
                <a:gd name="T22" fmla="*/ 2 w 116"/>
                <a:gd name="T23" fmla="*/ 68 h 116"/>
                <a:gd name="T24" fmla="*/ 0 w 116"/>
                <a:gd name="T25" fmla="*/ 64 h 116"/>
                <a:gd name="T26" fmla="*/ 4 w 116"/>
                <a:gd name="T27" fmla="*/ 60 h 116"/>
                <a:gd name="T28" fmla="*/ 6 w 116"/>
                <a:gd name="T29" fmla="*/ 52 h 116"/>
                <a:gd name="T30" fmla="*/ 10 w 116"/>
                <a:gd name="T31" fmla="*/ 46 h 116"/>
                <a:gd name="T32" fmla="*/ 14 w 116"/>
                <a:gd name="T33" fmla="*/ 38 h 116"/>
                <a:gd name="T34" fmla="*/ 30 w 116"/>
                <a:gd name="T35" fmla="*/ 20 h 116"/>
                <a:gd name="T36" fmla="*/ 46 w 116"/>
                <a:gd name="T37" fmla="*/ 2 h 116"/>
                <a:gd name="T38" fmla="*/ 50 w 116"/>
                <a:gd name="T39" fmla="*/ 0 h 116"/>
                <a:gd name="T40" fmla="*/ 64 w 116"/>
                <a:gd name="T41" fmla="*/ 8 h 116"/>
                <a:gd name="T42" fmla="*/ 74 w 116"/>
                <a:gd name="T43" fmla="*/ 14 h 116"/>
                <a:gd name="T44" fmla="*/ 78 w 116"/>
                <a:gd name="T45" fmla="*/ 18 h 116"/>
                <a:gd name="T46" fmla="*/ 84 w 116"/>
                <a:gd name="T47" fmla="*/ 22 h 116"/>
                <a:gd name="T48" fmla="*/ 92 w 116"/>
                <a:gd name="T49" fmla="*/ 32 h 116"/>
                <a:gd name="T50" fmla="*/ 104 w 116"/>
                <a:gd name="T51" fmla="*/ 44 h 116"/>
                <a:gd name="T52" fmla="*/ 116 w 116"/>
                <a:gd name="T53" fmla="*/ 54 h 116"/>
                <a:gd name="T54" fmla="*/ 110 w 116"/>
                <a:gd name="T55" fmla="*/ 68 h 116"/>
                <a:gd name="T56" fmla="*/ 104 w 116"/>
                <a:gd name="T57" fmla="*/ 72 h 116"/>
                <a:gd name="T58" fmla="*/ 98 w 116"/>
                <a:gd name="T59" fmla="*/ 76 h 116"/>
                <a:gd name="T60" fmla="*/ 94 w 116"/>
                <a:gd name="T61" fmla="*/ 82 h 116"/>
                <a:gd name="T62" fmla="*/ 84 w 116"/>
                <a:gd name="T63" fmla="*/ 94 h 116"/>
                <a:gd name="T64" fmla="*/ 74 w 116"/>
                <a:gd name="T65" fmla="*/ 106 h 116"/>
                <a:gd name="T66" fmla="*/ 66 w 116"/>
                <a:gd name="T67" fmla="*/ 114 h 116"/>
                <a:gd name="T68" fmla="*/ 66 w 116"/>
                <a:gd name="T69" fmla="*/ 114 h 116"/>
                <a:gd name="T70" fmla="*/ 60 w 116"/>
                <a:gd name="T71" fmla="*/ 32 h 116"/>
                <a:gd name="T72" fmla="*/ 60 w 116"/>
                <a:gd name="T73" fmla="*/ 30 h 116"/>
                <a:gd name="T74" fmla="*/ 56 w 116"/>
                <a:gd name="T75" fmla="*/ 28 h 116"/>
                <a:gd name="T76" fmla="*/ 52 w 116"/>
                <a:gd name="T77" fmla="*/ 26 h 116"/>
                <a:gd name="T78" fmla="*/ 44 w 116"/>
                <a:gd name="T79" fmla="*/ 30 h 116"/>
                <a:gd name="T80" fmla="*/ 40 w 116"/>
                <a:gd name="T81" fmla="*/ 36 h 116"/>
                <a:gd name="T82" fmla="*/ 34 w 116"/>
                <a:gd name="T83" fmla="*/ 44 h 116"/>
                <a:gd name="T84" fmla="*/ 26 w 116"/>
                <a:gd name="T85" fmla="*/ 62 h 116"/>
                <a:gd name="T86" fmla="*/ 28 w 116"/>
                <a:gd name="T87" fmla="*/ 66 h 116"/>
                <a:gd name="T88" fmla="*/ 36 w 116"/>
                <a:gd name="T89" fmla="*/ 72 h 116"/>
                <a:gd name="T90" fmla="*/ 42 w 116"/>
                <a:gd name="T91" fmla="*/ 76 h 116"/>
                <a:gd name="T92" fmla="*/ 46 w 116"/>
                <a:gd name="T93" fmla="*/ 80 h 116"/>
                <a:gd name="T94" fmla="*/ 52 w 116"/>
                <a:gd name="T95" fmla="*/ 82 h 116"/>
                <a:gd name="T96" fmla="*/ 56 w 116"/>
                <a:gd name="T97" fmla="*/ 84 h 116"/>
                <a:gd name="T98" fmla="*/ 68 w 116"/>
                <a:gd name="T99" fmla="*/ 80 h 116"/>
                <a:gd name="T100" fmla="*/ 78 w 116"/>
                <a:gd name="T101" fmla="*/ 70 h 116"/>
                <a:gd name="T102" fmla="*/ 86 w 116"/>
                <a:gd name="T103" fmla="*/ 60 h 116"/>
                <a:gd name="T104" fmla="*/ 86 w 116"/>
                <a:gd name="T105" fmla="*/ 54 h 116"/>
                <a:gd name="T106" fmla="*/ 82 w 116"/>
                <a:gd name="T107" fmla="*/ 50 h 116"/>
                <a:gd name="T108" fmla="*/ 78 w 116"/>
                <a:gd name="T109" fmla="*/ 44 h 116"/>
                <a:gd name="T110" fmla="*/ 68 w 116"/>
                <a:gd name="T111" fmla="*/ 38 h 116"/>
                <a:gd name="T112" fmla="*/ 60 w 116"/>
                <a:gd name="T113"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 h="116">
                  <a:moveTo>
                    <a:pt x="66" y="114"/>
                  </a:moveTo>
                  <a:lnTo>
                    <a:pt x="66" y="114"/>
                  </a:lnTo>
                  <a:lnTo>
                    <a:pt x="62" y="116"/>
                  </a:lnTo>
                  <a:lnTo>
                    <a:pt x="56" y="116"/>
                  </a:lnTo>
                  <a:lnTo>
                    <a:pt x="56" y="116"/>
                  </a:lnTo>
                  <a:lnTo>
                    <a:pt x="54" y="116"/>
                  </a:lnTo>
                  <a:lnTo>
                    <a:pt x="54" y="116"/>
                  </a:lnTo>
                  <a:lnTo>
                    <a:pt x="50" y="112"/>
                  </a:lnTo>
                  <a:lnTo>
                    <a:pt x="50" y="112"/>
                  </a:lnTo>
                  <a:lnTo>
                    <a:pt x="46" y="110"/>
                  </a:lnTo>
                  <a:lnTo>
                    <a:pt x="46" y="110"/>
                  </a:lnTo>
                  <a:lnTo>
                    <a:pt x="42" y="106"/>
                  </a:lnTo>
                  <a:lnTo>
                    <a:pt x="42" y="106"/>
                  </a:lnTo>
                  <a:lnTo>
                    <a:pt x="38" y="104"/>
                  </a:lnTo>
                  <a:lnTo>
                    <a:pt x="34" y="100"/>
                  </a:lnTo>
                  <a:lnTo>
                    <a:pt x="34" y="100"/>
                  </a:lnTo>
                  <a:lnTo>
                    <a:pt x="24" y="90"/>
                  </a:lnTo>
                  <a:lnTo>
                    <a:pt x="24" y="90"/>
                  </a:lnTo>
                  <a:lnTo>
                    <a:pt x="16" y="82"/>
                  </a:lnTo>
                  <a:lnTo>
                    <a:pt x="16" y="82"/>
                  </a:lnTo>
                  <a:lnTo>
                    <a:pt x="8" y="74"/>
                  </a:lnTo>
                  <a:lnTo>
                    <a:pt x="8" y="74"/>
                  </a:lnTo>
                  <a:lnTo>
                    <a:pt x="4" y="70"/>
                  </a:lnTo>
                  <a:lnTo>
                    <a:pt x="2" y="68"/>
                  </a:lnTo>
                  <a:lnTo>
                    <a:pt x="0" y="64"/>
                  </a:lnTo>
                  <a:lnTo>
                    <a:pt x="0" y="64"/>
                  </a:lnTo>
                  <a:lnTo>
                    <a:pt x="2" y="62"/>
                  </a:lnTo>
                  <a:lnTo>
                    <a:pt x="4" y="60"/>
                  </a:lnTo>
                  <a:lnTo>
                    <a:pt x="4" y="60"/>
                  </a:lnTo>
                  <a:lnTo>
                    <a:pt x="6" y="52"/>
                  </a:lnTo>
                  <a:lnTo>
                    <a:pt x="6" y="52"/>
                  </a:lnTo>
                  <a:lnTo>
                    <a:pt x="10" y="46"/>
                  </a:lnTo>
                  <a:lnTo>
                    <a:pt x="14" y="38"/>
                  </a:lnTo>
                  <a:lnTo>
                    <a:pt x="14" y="38"/>
                  </a:lnTo>
                  <a:lnTo>
                    <a:pt x="22" y="30"/>
                  </a:lnTo>
                  <a:lnTo>
                    <a:pt x="30" y="20"/>
                  </a:lnTo>
                  <a:lnTo>
                    <a:pt x="30" y="20"/>
                  </a:lnTo>
                  <a:lnTo>
                    <a:pt x="46" y="2"/>
                  </a:lnTo>
                  <a:lnTo>
                    <a:pt x="46" y="2"/>
                  </a:lnTo>
                  <a:lnTo>
                    <a:pt x="50" y="0"/>
                  </a:lnTo>
                  <a:lnTo>
                    <a:pt x="54" y="2"/>
                  </a:lnTo>
                  <a:lnTo>
                    <a:pt x="64" y="8"/>
                  </a:lnTo>
                  <a:lnTo>
                    <a:pt x="64" y="8"/>
                  </a:lnTo>
                  <a:lnTo>
                    <a:pt x="74" y="14"/>
                  </a:lnTo>
                  <a:lnTo>
                    <a:pt x="74" y="14"/>
                  </a:lnTo>
                  <a:lnTo>
                    <a:pt x="78" y="18"/>
                  </a:lnTo>
                  <a:lnTo>
                    <a:pt x="84" y="22"/>
                  </a:lnTo>
                  <a:lnTo>
                    <a:pt x="84" y="22"/>
                  </a:lnTo>
                  <a:lnTo>
                    <a:pt x="92" y="32"/>
                  </a:lnTo>
                  <a:lnTo>
                    <a:pt x="92" y="32"/>
                  </a:lnTo>
                  <a:lnTo>
                    <a:pt x="104" y="44"/>
                  </a:lnTo>
                  <a:lnTo>
                    <a:pt x="104" y="44"/>
                  </a:lnTo>
                  <a:lnTo>
                    <a:pt x="116" y="54"/>
                  </a:lnTo>
                  <a:lnTo>
                    <a:pt x="116" y="54"/>
                  </a:lnTo>
                  <a:lnTo>
                    <a:pt x="114" y="60"/>
                  </a:lnTo>
                  <a:lnTo>
                    <a:pt x="110" y="68"/>
                  </a:lnTo>
                  <a:lnTo>
                    <a:pt x="110" y="68"/>
                  </a:lnTo>
                  <a:lnTo>
                    <a:pt x="104" y="72"/>
                  </a:lnTo>
                  <a:lnTo>
                    <a:pt x="104" y="72"/>
                  </a:lnTo>
                  <a:lnTo>
                    <a:pt x="98" y="76"/>
                  </a:lnTo>
                  <a:lnTo>
                    <a:pt x="98" y="76"/>
                  </a:lnTo>
                  <a:lnTo>
                    <a:pt x="94" y="82"/>
                  </a:lnTo>
                  <a:lnTo>
                    <a:pt x="94" y="82"/>
                  </a:lnTo>
                  <a:lnTo>
                    <a:pt x="84" y="94"/>
                  </a:lnTo>
                  <a:lnTo>
                    <a:pt x="84" y="94"/>
                  </a:lnTo>
                  <a:lnTo>
                    <a:pt x="74" y="106"/>
                  </a:lnTo>
                  <a:lnTo>
                    <a:pt x="74" y="106"/>
                  </a:lnTo>
                  <a:lnTo>
                    <a:pt x="66" y="114"/>
                  </a:lnTo>
                  <a:lnTo>
                    <a:pt x="66" y="114"/>
                  </a:lnTo>
                  <a:lnTo>
                    <a:pt x="66" y="114"/>
                  </a:lnTo>
                  <a:lnTo>
                    <a:pt x="66" y="114"/>
                  </a:lnTo>
                  <a:close/>
                  <a:moveTo>
                    <a:pt x="60" y="32"/>
                  </a:moveTo>
                  <a:lnTo>
                    <a:pt x="60" y="32"/>
                  </a:lnTo>
                  <a:lnTo>
                    <a:pt x="60" y="30"/>
                  </a:lnTo>
                  <a:lnTo>
                    <a:pt x="60" y="30"/>
                  </a:lnTo>
                  <a:lnTo>
                    <a:pt x="56" y="28"/>
                  </a:lnTo>
                  <a:lnTo>
                    <a:pt x="52" y="26"/>
                  </a:lnTo>
                  <a:lnTo>
                    <a:pt x="52" y="26"/>
                  </a:lnTo>
                  <a:lnTo>
                    <a:pt x="48" y="26"/>
                  </a:lnTo>
                  <a:lnTo>
                    <a:pt x="44" y="30"/>
                  </a:lnTo>
                  <a:lnTo>
                    <a:pt x="44" y="30"/>
                  </a:lnTo>
                  <a:lnTo>
                    <a:pt x="40" y="36"/>
                  </a:lnTo>
                  <a:lnTo>
                    <a:pt x="34" y="44"/>
                  </a:lnTo>
                  <a:lnTo>
                    <a:pt x="34" y="44"/>
                  </a:lnTo>
                  <a:lnTo>
                    <a:pt x="28" y="56"/>
                  </a:lnTo>
                  <a:lnTo>
                    <a:pt x="26" y="62"/>
                  </a:lnTo>
                  <a:lnTo>
                    <a:pt x="28" y="66"/>
                  </a:lnTo>
                  <a:lnTo>
                    <a:pt x="28" y="66"/>
                  </a:lnTo>
                  <a:lnTo>
                    <a:pt x="32" y="70"/>
                  </a:lnTo>
                  <a:lnTo>
                    <a:pt x="36" y="72"/>
                  </a:lnTo>
                  <a:lnTo>
                    <a:pt x="36" y="72"/>
                  </a:lnTo>
                  <a:lnTo>
                    <a:pt x="42" y="76"/>
                  </a:lnTo>
                  <a:lnTo>
                    <a:pt x="42" y="76"/>
                  </a:lnTo>
                  <a:lnTo>
                    <a:pt x="46" y="80"/>
                  </a:lnTo>
                  <a:lnTo>
                    <a:pt x="46" y="80"/>
                  </a:lnTo>
                  <a:lnTo>
                    <a:pt x="52" y="82"/>
                  </a:lnTo>
                  <a:lnTo>
                    <a:pt x="56" y="84"/>
                  </a:lnTo>
                  <a:lnTo>
                    <a:pt x="56" y="84"/>
                  </a:lnTo>
                  <a:lnTo>
                    <a:pt x="64" y="82"/>
                  </a:lnTo>
                  <a:lnTo>
                    <a:pt x="68" y="80"/>
                  </a:lnTo>
                  <a:lnTo>
                    <a:pt x="78" y="70"/>
                  </a:lnTo>
                  <a:lnTo>
                    <a:pt x="78" y="70"/>
                  </a:lnTo>
                  <a:lnTo>
                    <a:pt x="82" y="66"/>
                  </a:lnTo>
                  <a:lnTo>
                    <a:pt x="86" y="60"/>
                  </a:lnTo>
                  <a:lnTo>
                    <a:pt x="86" y="60"/>
                  </a:lnTo>
                  <a:lnTo>
                    <a:pt x="86" y="54"/>
                  </a:lnTo>
                  <a:lnTo>
                    <a:pt x="82" y="50"/>
                  </a:lnTo>
                  <a:lnTo>
                    <a:pt x="82" y="50"/>
                  </a:lnTo>
                  <a:lnTo>
                    <a:pt x="78" y="44"/>
                  </a:lnTo>
                  <a:lnTo>
                    <a:pt x="78" y="44"/>
                  </a:lnTo>
                  <a:lnTo>
                    <a:pt x="68" y="38"/>
                  </a:lnTo>
                  <a:lnTo>
                    <a:pt x="68" y="38"/>
                  </a:lnTo>
                  <a:lnTo>
                    <a:pt x="64" y="36"/>
                  </a:lnTo>
                  <a:lnTo>
                    <a:pt x="60" y="32"/>
                  </a:lnTo>
                  <a:lnTo>
                    <a:pt x="6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3" name="Freeform 15"/>
            <p:cNvSpPr>
              <a:spLocks noEditPoints="1"/>
            </p:cNvSpPr>
            <p:nvPr userDrawn="1"/>
          </p:nvSpPr>
          <p:spPr bwMode="auto">
            <a:xfrm>
              <a:off x="3315" y="158"/>
              <a:ext cx="102" cy="104"/>
            </a:xfrm>
            <a:custGeom>
              <a:avLst/>
              <a:gdLst>
                <a:gd name="T0" fmla="*/ 100 w 102"/>
                <a:gd name="T1" fmla="*/ 40 h 104"/>
                <a:gd name="T2" fmla="*/ 102 w 102"/>
                <a:gd name="T3" fmla="*/ 44 h 104"/>
                <a:gd name="T4" fmla="*/ 102 w 102"/>
                <a:gd name="T5" fmla="*/ 48 h 104"/>
                <a:gd name="T6" fmla="*/ 100 w 102"/>
                <a:gd name="T7" fmla="*/ 54 h 104"/>
                <a:gd name="T8" fmla="*/ 92 w 102"/>
                <a:gd name="T9" fmla="*/ 62 h 104"/>
                <a:gd name="T10" fmla="*/ 84 w 102"/>
                <a:gd name="T11" fmla="*/ 74 h 104"/>
                <a:gd name="T12" fmla="*/ 70 w 102"/>
                <a:gd name="T13" fmla="*/ 94 h 104"/>
                <a:gd name="T14" fmla="*/ 64 w 102"/>
                <a:gd name="T15" fmla="*/ 100 h 104"/>
                <a:gd name="T16" fmla="*/ 58 w 102"/>
                <a:gd name="T17" fmla="*/ 104 h 104"/>
                <a:gd name="T18" fmla="*/ 50 w 102"/>
                <a:gd name="T19" fmla="*/ 102 h 104"/>
                <a:gd name="T20" fmla="*/ 42 w 102"/>
                <a:gd name="T21" fmla="*/ 98 h 104"/>
                <a:gd name="T22" fmla="*/ 30 w 102"/>
                <a:gd name="T23" fmla="*/ 88 h 104"/>
                <a:gd name="T24" fmla="*/ 14 w 102"/>
                <a:gd name="T25" fmla="*/ 76 h 104"/>
                <a:gd name="T26" fmla="*/ 6 w 102"/>
                <a:gd name="T27" fmla="*/ 68 h 104"/>
                <a:gd name="T28" fmla="*/ 2 w 102"/>
                <a:gd name="T29" fmla="*/ 64 h 104"/>
                <a:gd name="T30" fmla="*/ 2 w 102"/>
                <a:gd name="T31" fmla="*/ 56 h 104"/>
                <a:gd name="T32" fmla="*/ 6 w 102"/>
                <a:gd name="T33" fmla="*/ 46 h 104"/>
                <a:gd name="T34" fmla="*/ 18 w 102"/>
                <a:gd name="T35" fmla="*/ 28 h 104"/>
                <a:gd name="T36" fmla="*/ 48 w 102"/>
                <a:gd name="T37" fmla="*/ 0 h 104"/>
                <a:gd name="T38" fmla="*/ 52 w 102"/>
                <a:gd name="T39" fmla="*/ 0 h 104"/>
                <a:gd name="T40" fmla="*/ 56 w 102"/>
                <a:gd name="T41" fmla="*/ 2 h 104"/>
                <a:gd name="T42" fmla="*/ 64 w 102"/>
                <a:gd name="T43" fmla="*/ 8 h 104"/>
                <a:gd name="T44" fmla="*/ 70 w 102"/>
                <a:gd name="T45" fmla="*/ 12 h 104"/>
                <a:gd name="T46" fmla="*/ 76 w 102"/>
                <a:gd name="T47" fmla="*/ 20 h 104"/>
                <a:gd name="T48" fmla="*/ 86 w 102"/>
                <a:gd name="T49" fmla="*/ 28 h 104"/>
                <a:gd name="T50" fmla="*/ 98 w 102"/>
                <a:gd name="T51" fmla="*/ 38 h 104"/>
                <a:gd name="T52" fmla="*/ 100 w 102"/>
                <a:gd name="T53" fmla="*/ 40 h 104"/>
                <a:gd name="T54" fmla="*/ 54 w 102"/>
                <a:gd name="T55" fmla="*/ 30 h 104"/>
                <a:gd name="T56" fmla="*/ 52 w 102"/>
                <a:gd name="T57" fmla="*/ 30 h 104"/>
                <a:gd name="T58" fmla="*/ 42 w 102"/>
                <a:gd name="T59" fmla="*/ 28 h 104"/>
                <a:gd name="T60" fmla="*/ 42 w 102"/>
                <a:gd name="T61" fmla="*/ 28 h 104"/>
                <a:gd name="T62" fmla="*/ 40 w 102"/>
                <a:gd name="T63" fmla="*/ 30 h 104"/>
                <a:gd name="T64" fmla="*/ 34 w 102"/>
                <a:gd name="T65" fmla="*/ 36 h 104"/>
                <a:gd name="T66" fmla="*/ 30 w 102"/>
                <a:gd name="T67" fmla="*/ 38 h 104"/>
                <a:gd name="T68" fmla="*/ 22 w 102"/>
                <a:gd name="T69" fmla="*/ 50 h 104"/>
                <a:gd name="T70" fmla="*/ 24 w 102"/>
                <a:gd name="T71" fmla="*/ 62 h 104"/>
                <a:gd name="T72" fmla="*/ 28 w 102"/>
                <a:gd name="T73" fmla="*/ 66 h 104"/>
                <a:gd name="T74" fmla="*/ 34 w 102"/>
                <a:gd name="T75" fmla="*/ 66 h 104"/>
                <a:gd name="T76" fmla="*/ 44 w 102"/>
                <a:gd name="T77" fmla="*/ 72 h 104"/>
                <a:gd name="T78" fmla="*/ 56 w 102"/>
                <a:gd name="T79" fmla="*/ 80 h 104"/>
                <a:gd name="T80" fmla="*/ 72 w 102"/>
                <a:gd name="T81" fmla="*/ 58 h 104"/>
                <a:gd name="T82" fmla="*/ 78 w 102"/>
                <a:gd name="T83" fmla="*/ 50 h 104"/>
                <a:gd name="T84" fmla="*/ 76 w 102"/>
                <a:gd name="T85" fmla="*/ 48 h 104"/>
                <a:gd name="T86" fmla="*/ 66 w 102"/>
                <a:gd name="T87" fmla="*/ 40 h 104"/>
                <a:gd name="T88" fmla="*/ 62 w 102"/>
                <a:gd name="T89" fmla="*/ 36 h 104"/>
                <a:gd name="T90" fmla="*/ 56 w 102"/>
                <a:gd name="T91" fmla="*/ 32 h 104"/>
                <a:gd name="T92" fmla="*/ 54 w 102"/>
                <a:gd name="T93" fmla="*/ 3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2" h="104">
                  <a:moveTo>
                    <a:pt x="100" y="40"/>
                  </a:moveTo>
                  <a:lnTo>
                    <a:pt x="100" y="40"/>
                  </a:lnTo>
                  <a:lnTo>
                    <a:pt x="102" y="44"/>
                  </a:lnTo>
                  <a:lnTo>
                    <a:pt x="102" y="44"/>
                  </a:lnTo>
                  <a:lnTo>
                    <a:pt x="102" y="46"/>
                  </a:lnTo>
                  <a:lnTo>
                    <a:pt x="102" y="48"/>
                  </a:lnTo>
                  <a:lnTo>
                    <a:pt x="100" y="54"/>
                  </a:lnTo>
                  <a:lnTo>
                    <a:pt x="100" y="54"/>
                  </a:lnTo>
                  <a:lnTo>
                    <a:pt x="96" y="58"/>
                  </a:lnTo>
                  <a:lnTo>
                    <a:pt x="92" y="62"/>
                  </a:lnTo>
                  <a:lnTo>
                    <a:pt x="92" y="62"/>
                  </a:lnTo>
                  <a:lnTo>
                    <a:pt x="84" y="74"/>
                  </a:lnTo>
                  <a:lnTo>
                    <a:pt x="84" y="74"/>
                  </a:lnTo>
                  <a:lnTo>
                    <a:pt x="70" y="94"/>
                  </a:lnTo>
                  <a:lnTo>
                    <a:pt x="70" y="94"/>
                  </a:lnTo>
                  <a:lnTo>
                    <a:pt x="64" y="100"/>
                  </a:lnTo>
                  <a:lnTo>
                    <a:pt x="58" y="104"/>
                  </a:lnTo>
                  <a:lnTo>
                    <a:pt x="58" y="104"/>
                  </a:lnTo>
                  <a:lnTo>
                    <a:pt x="54" y="104"/>
                  </a:lnTo>
                  <a:lnTo>
                    <a:pt x="50" y="102"/>
                  </a:lnTo>
                  <a:lnTo>
                    <a:pt x="42" y="98"/>
                  </a:lnTo>
                  <a:lnTo>
                    <a:pt x="42" y="98"/>
                  </a:lnTo>
                  <a:lnTo>
                    <a:pt x="30" y="88"/>
                  </a:lnTo>
                  <a:lnTo>
                    <a:pt x="30" y="88"/>
                  </a:lnTo>
                  <a:lnTo>
                    <a:pt x="14" y="76"/>
                  </a:lnTo>
                  <a:lnTo>
                    <a:pt x="14" y="76"/>
                  </a:lnTo>
                  <a:lnTo>
                    <a:pt x="6" y="68"/>
                  </a:lnTo>
                  <a:lnTo>
                    <a:pt x="6" y="68"/>
                  </a:lnTo>
                  <a:lnTo>
                    <a:pt x="2" y="64"/>
                  </a:lnTo>
                  <a:lnTo>
                    <a:pt x="2" y="64"/>
                  </a:lnTo>
                  <a:lnTo>
                    <a:pt x="0" y="60"/>
                  </a:lnTo>
                  <a:lnTo>
                    <a:pt x="2" y="56"/>
                  </a:lnTo>
                  <a:lnTo>
                    <a:pt x="6" y="46"/>
                  </a:lnTo>
                  <a:lnTo>
                    <a:pt x="6" y="46"/>
                  </a:lnTo>
                  <a:lnTo>
                    <a:pt x="18" y="28"/>
                  </a:lnTo>
                  <a:lnTo>
                    <a:pt x="18" y="28"/>
                  </a:lnTo>
                  <a:lnTo>
                    <a:pt x="32" y="14"/>
                  </a:lnTo>
                  <a:lnTo>
                    <a:pt x="48" y="0"/>
                  </a:lnTo>
                  <a:lnTo>
                    <a:pt x="48" y="0"/>
                  </a:lnTo>
                  <a:lnTo>
                    <a:pt x="52" y="0"/>
                  </a:lnTo>
                  <a:lnTo>
                    <a:pt x="56" y="2"/>
                  </a:lnTo>
                  <a:lnTo>
                    <a:pt x="56" y="2"/>
                  </a:lnTo>
                  <a:lnTo>
                    <a:pt x="64" y="8"/>
                  </a:lnTo>
                  <a:lnTo>
                    <a:pt x="64" y="8"/>
                  </a:lnTo>
                  <a:lnTo>
                    <a:pt x="70" y="12"/>
                  </a:lnTo>
                  <a:lnTo>
                    <a:pt x="70" y="12"/>
                  </a:lnTo>
                  <a:lnTo>
                    <a:pt x="76" y="20"/>
                  </a:lnTo>
                  <a:lnTo>
                    <a:pt x="76" y="20"/>
                  </a:lnTo>
                  <a:lnTo>
                    <a:pt x="86" y="28"/>
                  </a:lnTo>
                  <a:lnTo>
                    <a:pt x="86" y="28"/>
                  </a:lnTo>
                  <a:lnTo>
                    <a:pt x="92" y="32"/>
                  </a:lnTo>
                  <a:lnTo>
                    <a:pt x="98" y="38"/>
                  </a:lnTo>
                  <a:lnTo>
                    <a:pt x="98" y="38"/>
                  </a:lnTo>
                  <a:lnTo>
                    <a:pt x="100" y="40"/>
                  </a:lnTo>
                  <a:lnTo>
                    <a:pt x="100" y="40"/>
                  </a:lnTo>
                  <a:close/>
                  <a:moveTo>
                    <a:pt x="54" y="30"/>
                  </a:moveTo>
                  <a:lnTo>
                    <a:pt x="54" y="30"/>
                  </a:lnTo>
                  <a:lnTo>
                    <a:pt x="52" y="30"/>
                  </a:lnTo>
                  <a:lnTo>
                    <a:pt x="52" y="30"/>
                  </a:lnTo>
                  <a:lnTo>
                    <a:pt x="42" y="28"/>
                  </a:lnTo>
                  <a:lnTo>
                    <a:pt x="42" y="28"/>
                  </a:lnTo>
                  <a:lnTo>
                    <a:pt x="42" y="28"/>
                  </a:lnTo>
                  <a:lnTo>
                    <a:pt x="40" y="30"/>
                  </a:lnTo>
                  <a:lnTo>
                    <a:pt x="40" y="30"/>
                  </a:lnTo>
                  <a:lnTo>
                    <a:pt x="34" y="36"/>
                  </a:lnTo>
                  <a:lnTo>
                    <a:pt x="34" y="36"/>
                  </a:lnTo>
                  <a:lnTo>
                    <a:pt x="30" y="38"/>
                  </a:lnTo>
                  <a:lnTo>
                    <a:pt x="30" y="38"/>
                  </a:lnTo>
                  <a:lnTo>
                    <a:pt x="22" y="50"/>
                  </a:lnTo>
                  <a:lnTo>
                    <a:pt x="22" y="50"/>
                  </a:lnTo>
                  <a:lnTo>
                    <a:pt x="20" y="56"/>
                  </a:lnTo>
                  <a:lnTo>
                    <a:pt x="24" y="62"/>
                  </a:lnTo>
                  <a:lnTo>
                    <a:pt x="24" y="62"/>
                  </a:lnTo>
                  <a:lnTo>
                    <a:pt x="28" y="66"/>
                  </a:lnTo>
                  <a:lnTo>
                    <a:pt x="34" y="66"/>
                  </a:lnTo>
                  <a:lnTo>
                    <a:pt x="34" y="66"/>
                  </a:lnTo>
                  <a:lnTo>
                    <a:pt x="44" y="72"/>
                  </a:lnTo>
                  <a:lnTo>
                    <a:pt x="44" y="72"/>
                  </a:lnTo>
                  <a:lnTo>
                    <a:pt x="56" y="80"/>
                  </a:lnTo>
                  <a:lnTo>
                    <a:pt x="56" y="80"/>
                  </a:lnTo>
                  <a:lnTo>
                    <a:pt x="72" y="58"/>
                  </a:lnTo>
                  <a:lnTo>
                    <a:pt x="72" y="58"/>
                  </a:lnTo>
                  <a:lnTo>
                    <a:pt x="76" y="52"/>
                  </a:lnTo>
                  <a:lnTo>
                    <a:pt x="78" y="50"/>
                  </a:lnTo>
                  <a:lnTo>
                    <a:pt x="76" y="48"/>
                  </a:lnTo>
                  <a:lnTo>
                    <a:pt x="76" y="48"/>
                  </a:lnTo>
                  <a:lnTo>
                    <a:pt x="72" y="44"/>
                  </a:lnTo>
                  <a:lnTo>
                    <a:pt x="66" y="40"/>
                  </a:lnTo>
                  <a:lnTo>
                    <a:pt x="66" y="40"/>
                  </a:lnTo>
                  <a:lnTo>
                    <a:pt x="62" y="36"/>
                  </a:lnTo>
                  <a:lnTo>
                    <a:pt x="62" y="36"/>
                  </a:lnTo>
                  <a:lnTo>
                    <a:pt x="56" y="32"/>
                  </a:lnTo>
                  <a:lnTo>
                    <a:pt x="56" y="32"/>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4" name="Freeform 16"/>
            <p:cNvSpPr>
              <a:spLocks/>
            </p:cNvSpPr>
            <p:nvPr userDrawn="1"/>
          </p:nvSpPr>
          <p:spPr bwMode="auto">
            <a:xfrm>
              <a:off x="3317" y="290"/>
              <a:ext cx="106" cy="102"/>
            </a:xfrm>
            <a:custGeom>
              <a:avLst/>
              <a:gdLst>
                <a:gd name="T0" fmla="*/ 104 w 106"/>
                <a:gd name="T1" fmla="*/ 40 h 102"/>
                <a:gd name="T2" fmla="*/ 104 w 106"/>
                <a:gd name="T3" fmla="*/ 40 h 102"/>
                <a:gd name="T4" fmla="*/ 106 w 106"/>
                <a:gd name="T5" fmla="*/ 46 h 102"/>
                <a:gd name="T6" fmla="*/ 102 w 106"/>
                <a:gd name="T7" fmla="*/ 54 h 102"/>
                <a:gd name="T8" fmla="*/ 94 w 106"/>
                <a:gd name="T9" fmla="*/ 66 h 102"/>
                <a:gd name="T10" fmla="*/ 88 w 106"/>
                <a:gd name="T11" fmla="*/ 72 h 102"/>
                <a:gd name="T12" fmla="*/ 84 w 106"/>
                <a:gd name="T13" fmla="*/ 78 h 102"/>
                <a:gd name="T14" fmla="*/ 78 w 106"/>
                <a:gd name="T15" fmla="*/ 88 h 102"/>
                <a:gd name="T16" fmla="*/ 74 w 106"/>
                <a:gd name="T17" fmla="*/ 92 h 102"/>
                <a:gd name="T18" fmla="*/ 68 w 106"/>
                <a:gd name="T19" fmla="*/ 98 h 102"/>
                <a:gd name="T20" fmla="*/ 62 w 106"/>
                <a:gd name="T21" fmla="*/ 102 h 102"/>
                <a:gd name="T22" fmla="*/ 60 w 106"/>
                <a:gd name="T23" fmla="*/ 102 h 102"/>
                <a:gd name="T24" fmla="*/ 48 w 106"/>
                <a:gd name="T25" fmla="*/ 98 h 102"/>
                <a:gd name="T26" fmla="*/ 42 w 106"/>
                <a:gd name="T27" fmla="*/ 92 h 102"/>
                <a:gd name="T28" fmla="*/ 34 w 106"/>
                <a:gd name="T29" fmla="*/ 88 h 102"/>
                <a:gd name="T30" fmla="*/ 28 w 106"/>
                <a:gd name="T31" fmla="*/ 84 h 102"/>
                <a:gd name="T32" fmla="*/ 22 w 106"/>
                <a:gd name="T33" fmla="*/ 78 h 102"/>
                <a:gd name="T34" fmla="*/ 14 w 106"/>
                <a:gd name="T35" fmla="*/ 70 h 102"/>
                <a:gd name="T36" fmla="*/ 4 w 106"/>
                <a:gd name="T37" fmla="*/ 62 h 102"/>
                <a:gd name="T38" fmla="*/ 0 w 106"/>
                <a:gd name="T39" fmla="*/ 56 h 102"/>
                <a:gd name="T40" fmla="*/ 0 w 106"/>
                <a:gd name="T41" fmla="*/ 50 h 102"/>
                <a:gd name="T42" fmla="*/ 6 w 106"/>
                <a:gd name="T43" fmla="*/ 42 h 102"/>
                <a:gd name="T44" fmla="*/ 18 w 106"/>
                <a:gd name="T45" fmla="*/ 32 h 102"/>
                <a:gd name="T46" fmla="*/ 28 w 106"/>
                <a:gd name="T47" fmla="*/ 18 h 102"/>
                <a:gd name="T48" fmla="*/ 48 w 106"/>
                <a:gd name="T49" fmla="*/ 2 h 102"/>
                <a:gd name="T50" fmla="*/ 52 w 106"/>
                <a:gd name="T51" fmla="*/ 0 h 102"/>
                <a:gd name="T52" fmla="*/ 56 w 106"/>
                <a:gd name="T53" fmla="*/ 0 h 102"/>
                <a:gd name="T54" fmla="*/ 64 w 106"/>
                <a:gd name="T55" fmla="*/ 6 h 102"/>
                <a:gd name="T56" fmla="*/ 78 w 106"/>
                <a:gd name="T57" fmla="*/ 18 h 102"/>
                <a:gd name="T58" fmla="*/ 90 w 106"/>
                <a:gd name="T59" fmla="*/ 30 h 102"/>
                <a:gd name="T60" fmla="*/ 96 w 106"/>
                <a:gd name="T61" fmla="*/ 34 h 102"/>
                <a:gd name="T62" fmla="*/ 104 w 106"/>
                <a:gd name="T63" fmla="*/ 4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 h="102">
                  <a:moveTo>
                    <a:pt x="104" y="40"/>
                  </a:moveTo>
                  <a:lnTo>
                    <a:pt x="104" y="40"/>
                  </a:lnTo>
                  <a:lnTo>
                    <a:pt x="104" y="40"/>
                  </a:lnTo>
                  <a:lnTo>
                    <a:pt x="104" y="40"/>
                  </a:lnTo>
                  <a:lnTo>
                    <a:pt x="106" y="44"/>
                  </a:lnTo>
                  <a:lnTo>
                    <a:pt x="106" y="46"/>
                  </a:lnTo>
                  <a:lnTo>
                    <a:pt x="102" y="54"/>
                  </a:lnTo>
                  <a:lnTo>
                    <a:pt x="102" y="54"/>
                  </a:lnTo>
                  <a:lnTo>
                    <a:pt x="98" y="60"/>
                  </a:lnTo>
                  <a:lnTo>
                    <a:pt x="94" y="66"/>
                  </a:lnTo>
                  <a:lnTo>
                    <a:pt x="94" y="66"/>
                  </a:lnTo>
                  <a:lnTo>
                    <a:pt x="88" y="72"/>
                  </a:lnTo>
                  <a:lnTo>
                    <a:pt x="84" y="78"/>
                  </a:lnTo>
                  <a:lnTo>
                    <a:pt x="84" y="78"/>
                  </a:lnTo>
                  <a:lnTo>
                    <a:pt x="78" y="88"/>
                  </a:lnTo>
                  <a:lnTo>
                    <a:pt x="78" y="88"/>
                  </a:lnTo>
                  <a:lnTo>
                    <a:pt x="74" y="92"/>
                  </a:lnTo>
                  <a:lnTo>
                    <a:pt x="74" y="92"/>
                  </a:lnTo>
                  <a:lnTo>
                    <a:pt x="68" y="98"/>
                  </a:lnTo>
                  <a:lnTo>
                    <a:pt x="68" y="98"/>
                  </a:lnTo>
                  <a:lnTo>
                    <a:pt x="64" y="102"/>
                  </a:lnTo>
                  <a:lnTo>
                    <a:pt x="62" y="102"/>
                  </a:lnTo>
                  <a:lnTo>
                    <a:pt x="60" y="102"/>
                  </a:lnTo>
                  <a:lnTo>
                    <a:pt x="60" y="102"/>
                  </a:lnTo>
                  <a:lnTo>
                    <a:pt x="54" y="102"/>
                  </a:lnTo>
                  <a:lnTo>
                    <a:pt x="48" y="98"/>
                  </a:lnTo>
                  <a:lnTo>
                    <a:pt x="48" y="98"/>
                  </a:lnTo>
                  <a:lnTo>
                    <a:pt x="42" y="92"/>
                  </a:lnTo>
                  <a:lnTo>
                    <a:pt x="34" y="88"/>
                  </a:lnTo>
                  <a:lnTo>
                    <a:pt x="34" y="88"/>
                  </a:lnTo>
                  <a:lnTo>
                    <a:pt x="32" y="86"/>
                  </a:lnTo>
                  <a:lnTo>
                    <a:pt x="28" y="84"/>
                  </a:lnTo>
                  <a:lnTo>
                    <a:pt x="28" y="84"/>
                  </a:lnTo>
                  <a:lnTo>
                    <a:pt x="22" y="78"/>
                  </a:lnTo>
                  <a:lnTo>
                    <a:pt x="22" y="78"/>
                  </a:lnTo>
                  <a:lnTo>
                    <a:pt x="14" y="70"/>
                  </a:lnTo>
                  <a:lnTo>
                    <a:pt x="14" y="70"/>
                  </a:lnTo>
                  <a:lnTo>
                    <a:pt x="4" y="62"/>
                  </a:lnTo>
                  <a:lnTo>
                    <a:pt x="4" y="62"/>
                  </a:lnTo>
                  <a:lnTo>
                    <a:pt x="0" y="56"/>
                  </a:lnTo>
                  <a:lnTo>
                    <a:pt x="0" y="54"/>
                  </a:lnTo>
                  <a:lnTo>
                    <a:pt x="0" y="50"/>
                  </a:lnTo>
                  <a:lnTo>
                    <a:pt x="0" y="50"/>
                  </a:lnTo>
                  <a:lnTo>
                    <a:pt x="6" y="42"/>
                  </a:lnTo>
                  <a:lnTo>
                    <a:pt x="6" y="42"/>
                  </a:lnTo>
                  <a:lnTo>
                    <a:pt x="18" y="32"/>
                  </a:lnTo>
                  <a:lnTo>
                    <a:pt x="28" y="18"/>
                  </a:lnTo>
                  <a:lnTo>
                    <a:pt x="28" y="18"/>
                  </a:lnTo>
                  <a:lnTo>
                    <a:pt x="38" y="10"/>
                  </a:lnTo>
                  <a:lnTo>
                    <a:pt x="48" y="2"/>
                  </a:lnTo>
                  <a:lnTo>
                    <a:pt x="48" y="2"/>
                  </a:lnTo>
                  <a:lnTo>
                    <a:pt x="52" y="0"/>
                  </a:lnTo>
                  <a:lnTo>
                    <a:pt x="56" y="0"/>
                  </a:lnTo>
                  <a:lnTo>
                    <a:pt x="56" y="0"/>
                  </a:lnTo>
                  <a:lnTo>
                    <a:pt x="64" y="6"/>
                  </a:lnTo>
                  <a:lnTo>
                    <a:pt x="64" y="6"/>
                  </a:lnTo>
                  <a:lnTo>
                    <a:pt x="78" y="18"/>
                  </a:lnTo>
                  <a:lnTo>
                    <a:pt x="78" y="18"/>
                  </a:lnTo>
                  <a:lnTo>
                    <a:pt x="84" y="24"/>
                  </a:lnTo>
                  <a:lnTo>
                    <a:pt x="90" y="30"/>
                  </a:lnTo>
                  <a:lnTo>
                    <a:pt x="90" y="30"/>
                  </a:lnTo>
                  <a:lnTo>
                    <a:pt x="96" y="34"/>
                  </a:lnTo>
                  <a:lnTo>
                    <a:pt x="96" y="34"/>
                  </a:lnTo>
                  <a:lnTo>
                    <a:pt x="104" y="40"/>
                  </a:lnTo>
                  <a:lnTo>
                    <a:pt x="104"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5" name="Freeform 17"/>
            <p:cNvSpPr>
              <a:spLocks/>
            </p:cNvSpPr>
            <p:nvPr userDrawn="1"/>
          </p:nvSpPr>
          <p:spPr bwMode="auto">
            <a:xfrm>
              <a:off x="3313" y="2120"/>
              <a:ext cx="108" cy="110"/>
            </a:xfrm>
            <a:custGeom>
              <a:avLst/>
              <a:gdLst>
                <a:gd name="T0" fmla="*/ 100 w 108"/>
                <a:gd name="T1" fmla="*/ 70 h 110"/>
                <a:gd name="T2" fmla="*/ 94 w 108"/>
                <a:gd name="T3" fmla="*/ 74 h 110"/>
                <a:gd name="T4" fmla="*/ 80 w 108"/>
                <a:gd name="T5" fmla="*/ 86 h 110"/>
                <a:gd name="T6" fmla="*/ 72 w 108"/>
                <a:gd name="T7" fmla="*/ 100 h 110"/>
                <a:gd name="T8" fmla="*/ 62 w 108"/>
                <a:gd name="T9" fmla="*/ 108 h 110"/>
                <a:gd name="T10" fmla="*/ 60 w 108"/>
                <a:gd name="T11" fmla="*/ 110 h 110"/>
                <a:gd name="T12" fmla="*/ 54 w 108"/>
                <a:gd name="T13" fmla="*/ 108 h 110"/>
                <a:gd name="T14" fmla="*/ 46 w 108"/>
                <a:gd name="T15" fmla="*/ 104 h 110"/>
                <a:gd name="T16" fmla="*/ 38 w 108"/>
                <a:gd name="T17" fmla="*/ 100 h 110"/>
                <a:gd name="T18" fmla="*/ 26 w 108"/>
                <a:gd name="T19" fmla="*/ 90 h 110"/>
                <a:gd name="T20" fmla="*/ 16 w 108"/>
                <a:gd name="T21" fmla="*/ 80 h 110"/>
                <a:gd name="T22" fmla="*/ 10 w 108"/>
                <a:gd name="T23" fmla="*/ 74 h 110"/>
                <a:gd name="T24" fmla="*/ 0 w 108"/>
                <a:gd name="T25" fmla="*/ 58 h 110"/>
                <a:gd name="T26" fmla="*/ 2 w 108"/>
                <a:gd name="T27" fmla="*/ 52 h 110"/>
                <a:gd name="T28" fmla="*/ 8 w 108"/>
                <a:gd name="T29" fmla="*/ 46 h 110"/>
                <a:gd name="T30" fmla="*/ 16 w 108"/>
                <a:gd name="T31" fmla="*/ 34 h 110"/>
                <a:gd name="T32" fmla="*/ 30 w 108"/>
                <a:gd name="T33" fmla="*/ 20 h 110"/>
                <a:gd name="T34" fmla="*/ 32 w 108"/>
                <a:gd name="T35" fmla="*/ 10 h 110"/>
                <a:gd name="T36" fmla="*/ 38 w 108"/>
                <a:gd name="T37" fmla="*/ 4 h 110"/>
                <a:gd name="T38" fmla="*/ 44 w 108"/>
                <a:gd name="T39" fmla="*/ 0 h 110"/>
                <a:gd name="T40" fmla="*/ 48 w 108"/>
                <a:gd name="T41" fmla="*/ 0 h 110"/>
                <a:gd name="T42" fmla="*/ 50 w 108"/>
                <a:gd name="T43" fmla="*/ 2 h 110"/>
                <a:gd name="T44" fmla="*/ 64 w 108"/>
                <a:gd name="T45" fmla="*/ 14 h 110"/>
                <a:gd name="T46" fmla="*/ 70 w 108"/>
                <a:gd name="T47" fmla="*/ 18 h 110"/>
                <a:gd name="T48" fmla="*/ 78 w 108"/>
                <a:gd name="T49" fmla="*/ 26 h 110"/>
                <a:gd name="T50" fmla="*/ 84 w 108"/>
                <a:gd name="T51" fmla="*/ 30 h 110"/>
                <a:gd name="T52" fmla="*/ 92 w 108"/>
                <a:gd name="T53" fmla="*/ 34 h 110"/>
                <a:gd name="T54" fmla="*/ 104 w 108"/>
                <a:gd name="T55" fmla="*/ 46 h 110"/>
                <a:gd name="T56" fmla="*/ 108 w 108"/>
                <a:gd name="T57" fmla="*/ 48 h 110"/>
                <a:gd name="T58" fmla="*/ 106 w 108"/>
                <a:gd name="T59" fmla="*/ 52 h 110"/>
                <a:gd name="T60" fmla="*/ 102 w 108"/>
                <a:gd name="T61" fmla="*/ 62 h 110"/>
                <a:gd name="T62" fmla="*/ 100 w 108"/>
                <a:gd name="T63" fmla="*/ 66 h 110"/>
                <a:gd name="T64" fmla="*/ 100 w 108"/>
                <a:gd name="T65" fmla="*/ 68 h 110"/>
                <a:gd name="T66" fmla="*/ 100 w 108"/>
                <a:gd name="T67" fmla="*/ 7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8" h="110">
                  <a:moveTo>
                    <a:pt x="100" y="70"/>
                  </a:moveTo>
                  <a:lnTo>
                    <a:pt x="100" y="70"/>
                  </a:lnTo>
                  <a:lnTo>
                    <a:pt x="94" y="74"/>
                  </a:lnTo>
                  <a:lnTo>
                    <a:pt x="94" y="74"/>
                  </a:lnTo>
                  <a:lnTo>
                    <a:pt x="86" y="80"/>
                  </a:lnTo>
                  <a:lnTo>
                    <a:pt x="80" y="86"/>
                  </a:lnTo>
                  <a:lnTo>
                    <a:pt x="80" y="86"/>
                  </a:lnTo>
                  <a:lnTo>
                    <a:pt x="72" y="100"/>
                  </a:lnTo>
                  <a:lnTo>
                    <a:pt x="72" y="100"/>
                  </a:lnTo>
                  <a:lnTo>
                    <a:pt x="62" y="108"/>
                  </a:lnTo>
                  <a:lnTo>
                    <a:pt x="62" y="108"/>
                  </a:lnTo>
                  <a:lnTo>
                    <a:pt x="60" y="110"/>
                  </a:lnTo>
                  <a:lnTo>
                    <a:pt x="58" y="110"/>
                  </a:lnTo>
                  <a:lnTo>
                    <a:pt x="54" y="108"/>
                  </a:lnTo>
                  <a:lnTo>
                    <a:pt x="54" y="108"/>
                  </a:lnTo>
                  <a:lnTo>
                    <a:pt x="46" y="104"/>
                  </a:lnTo>
                  <a:lnTo>
                    <a:pt x="38" y="100"/>
                  </a:lnTo>
                  <a:lnTo>
                    <a:pt x="38" y="100"/>
                  </a:lnTo>
                  <a:lnTo>
                    <a:pt x="26" y="90"/>
                  </a:lnTo>
                  <a:lnTo>
                    <a:pt x="26" y="90"/>
                  </a:lnTo>
                  <a:lnTo>
                    <a:pt x="16" y="80"/>
                  </a:lnTo>
                  <a:lnTo>
                    <a:pt x="16" y="80"/>
                  </a:lnTo>
                  <a:lnTo>
                    <a:pt x="10" y="74"/>
                  </a:lnTo>
                  <a:lnTo>
                    <a:pt x="10" y="74"/>
                  </a:lnTo>
                  <a:lnTo>
                    <a:pt x="2" y="64"/>
                  </a:lnTo>
                  <a:lnTo>
                    <a:pt x="0" y="58"/>
                  </a:lnTo>
                  <a:lnTo>
                    <a:pt x="2" y="52"/>
                  </a:lnTo>
                  <a:lnTo>
                    <a:pt x="2" y="52"/>
                  </a:lnTo>
                  <a:lnTo>
                    <a:pt x="8" y="46"/>
                  </a:lnTo>
                  <a:lnTo>
                    <a:pt x="8" y="46"/>
                  </a:lnTo>
                  <a:lnTo>
                    <a:pt x="16" y="34"/>
                  </a:lnTo>
                  <a:lnTo>
                    <a:pt x="16" y="34"/>
                  </a:lnTo>
                  <a:lnTo>
                    <a:pt x="24" y="28"/>
                  </a:lnTo>
                  <a:lnTo>
                    <a:pt x="30" y="20"/>
                  </a:lnTo>
                  <a:lnTo>
                    <a:pt x="30" y="20"/>
                  </a:lnTo>
                  <a:lnTo>
                    <a:pt x="32" y="10"/>
                  </a:lnTo>
                  <a:lnTo>
                    <a:pt x="34" y="8"/>
                  </a:lnTo>
                  <a:lnTo>
                    <a:pt x="38" y="4"/>
                  </a:lnTo>
                  <a:lnTo>
                    <a:pt x="38" y="4"/>
                  </a:lnTo>
                  <a:lnTo>
                    <a:pt x="44" y="0"/>
                  </a:lnTo>
                  <a:lnTo>
                    <a:pt x="44" y="0"/>
                  </a:lnTo>
                  <a:lnTo>
                    <a:pt x="48" y="0"/>
                  </a:lnTo>
                  <a:lnTo>
                    <a:pt x="50" y="2"/>
                  </a:lnTo>
                  <a:lnTo>
                    <a:pt x="50" y="2"/>
                  </a:lnTo>
                  <a:lnTo>
                    <a:pt x="56" y="8"/>
                  </a:lnTo>
                  <a:lnTo>
                    <a:pt x="64" y="14"/>
                  </a:lnTo>
                  <a:lnTo>
                    <a:pt x="64" y="14"/>
                  </a:lnTo>
                  <a:lnTo>
                    <a:pt x="70" y="18"/>
                  </a:lnTo>
                  <a:lnTo>
                    <a:pt x="78" y="26"/>
                  </a:lnTo>
                  <a:lnTo>
                    <a:pt x="78" y="26"/>
                  </a:lnTo>
                  <a:lnTo>
                    <a:pt x="80" y="28"/>
                  </a:lnTo>
                  <a:lnTo>
                    <a:pt x="84" y="30"/>
                  </a:lnTo>
                  <a:lnTo>
                    <a:pt x="92" y="34"/>
                  </a:lnTo>
                  <a:lnTo>
                    <a:pt x="92" y="34"/>
                  </a:lnTo>
                  <a:lnTo>
                    <a:pt x="98" y="40"/>
                  </a:lnTo>
                  <a:lnTo>
                    <a:pt x="104" y="46"/>
                  </a:lnTo>
                  <a:lnTo>
                    <a:pt x="104" y="46"/>
                  </a:lnTo>
                  <a:lnTo>
                    <a:pt x="108" y="48"/>
                  </a:lnTo>
                  <a:lnTo>
                    <a:pt x="106" y="52"/>
                  </a:lnTo>
                  <a:lnTo>
                    <a:pt x="106" y="52"/>
                  </a:lnTo>
                  <a:lnTo>
                    <a:pt x="102" y="62"/>
                  </a:lnTo>
                  <a:lnTo>
                    <a:pt x="102" y="62"/>
                  </a:lnTo>
                  <a:lnTo>
                    <a:pt x="100" y="66"/>
                  </a:lnTo>
                  <a:lnTo>
                    <a:pt x="100" y="66"/>
                  </a:lnTo>
                  <a:lnTo>
                    <a:pt x="100" y="68"/>
                  </a:lnTo>
                  <a:lnTo>
                    <a:pt x="100" y="68"/>
                  </a:lnTo>
                  <a:lnTo>
                    <a:pt x="100" y="70"/>
                  </a:lnTo>
                  <a:lnTo>
                    <a:pt x="100"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6" name="Freeform 18"/>
            <p:cNvSpPr>
              <a:spLocks noEditPoints="1"/>
            </p:cNvSpPr>
            <p:nvPr userDrawn="1"/>
          </p:nvSpPr>
          <p:spPr bwMode="auto">
            <a:xfrm>
              <a:off x="3311" y="1986"/>
              <a:ext cx="106" cy="118"/>
            </a:xfrm>
            <a:custGeom>
              <a:avLst/>
              <a:gdLst>
                <a:gd name="T0" fmla="*/ 32 w 106"/>
                <a:gd name="T1" fmla="*/ 106 h 118"/>
                <a:gd name="T2" fmla="*/ 28 w 106"/>
                <a:gd name="T3" fmla="*/ 100 h 118"/>
                <a:gd name="T4" fmla="*/ 22 w 106"/>
                <a:gd name="T5" fmla="*/ 94 h 118"/>
                <a:gd name="T6" fmla="*/ 18 w 106"/>
                <a:gd name="T7" fmla="*/ 88 h 118"/>
                <a:gd name="T8" fmla="*/ 14 w 106"/>
                <a:gd name="T9" fmla="*/ 82 h 118"/>
                <a:gd name="T10" fmla="*/ 8 w 106"/>
                <a:gd name="T11" fmla="*/ 74 h 118"/>
                <a:gd name="T12" fmla="*/ 2 w 106"/>
                <a:gd name="T13" fmla="*/ 66 h 118"/>
                <a:gd name="T14" fmla="*/ 0 w 106"/>
                <a:gd name="T15" fmla="*/ 60 h 118"/>
                <a:gd name="T16" fmla="*/ 14 w 106"/>
                <a:gd name="T17" fmla="*/ 42 h 118"/>
                <a:gd name="T18" fmla="*/ 22 w 106"/>
                <a:gd name="T19" fmla="*/ 30 h 118"/>
                <a:gd name="T20" fmla="*/ 28 w 106"/>
                <a:gd name="T21" fmla="*/ 24 h 118"/>
                <a:gd name="T22" fmla="*/ 38 w 106"/>
                <a:gd name="T23" fmla="*/ 12 h 118"/>
                <a:gd name="T24" fmla="*/ 48 w 106"/>
                <a:gd name="T25" fmla="*/ 4 h 118"/>
                <a:gd name="T26" fmla="*/ 52 w 106"/>
                <a:gd name="T27" fmla="*/ 4 h 118"/>
                <a:gd name="T28" fmla="*/ 56 w 106"/>
                <a:gd name="T29" fmla="*/ 0 h 118"/>
                <a:gd name="T30" fmla="*/ 62 w 106"/>
                <a:gd name="T31" fmla="*/ 4 h 118"/>
                <a:gd name="T32" fmla="*/ 68 w 106"/>
                <a:gd name="T33" fmla="*/ 12 h 118"/>
                <a:gd name="T34" fmla="*/ 70 w 106"/>
                <a:gd name="T35" fmla="*/ 20 h 118"/>
                <a:gd name="T36" fmla="*/ 74 w 106"/>
                <a:gd name="T37" fmla="*/ 32 h 118"/>
                <a:gd name="T38" fmla="*/ 88 w 106"/>
                <a:gd name="T39" fmla="*/ 42 h 118"/>
                <a:gd name="T40" fmla="*/ 92 w 106"/>
                <a:gd name="T41" fmla="*/ 44 h 118"/>
                <a:gd name="T42" fmla="*/ 102 w 106"/>
                <a:gd name="T43" fmla="*/ 56 h 118"/>
                <a:gd name="T44" fmla="*/ 106 w 106"/>
                <a:gd name="T45" fmla="*/ 60 h 118"/>
                <a:gd name="T46" fmla="*/ 104 w 106"/>
                <a:gd name="T47" fmla="*/ 64 h 118"/>
                <a:gd name="T48" fmla="*/ 98 w 106"/>
                <a:gd name="T49" fmla="*/ 72 h 118"/>
                <a:gd name="T50" fmla="*/ 88 w 106"/>
                <a:gd name="T51" fmla="*/ 80 h 118"/>
                <a:gd name="T52" fmla="*/ 78 w 106"/>
                <a:gd name="T53" fmla="*/ 88 h 118"/>
                <a:gd name="T54" fmla="*/ 68 w 106"/>
                <a:gd name="T55" fmla="*/ 98 h 118"/>
                <a:gd name="T56" fmla="*/ 56 w 106"/>
                <a:gd name="T57" fmla="*/ 110 h 118"/>
                <a:gd name="T58" fmla="*/ 52 w 106"/>
                <a:gd name="T59" fmla="*/ 116 h 118"/>
                <a:gd name="T60" fmla="*/ 50 w 106"/>
                <a:gd name="T61" fmla="*/ 118 h 118"/>
                <a:gd name="T62" fmla="*/ 42 w 106"/>
                <a:gd name="T63" fmla="*/ 112 h 118"/>
                <a:gd name="T64" fmla="*/ 36 w 106"/>
                <a:gd name="T65" fmla="*/ 108 h 118"/>
                <a:gd name="T66" fmla="*/ 32 w 106"/>
                <a:gd name="T67" fmla="*/ 106 h 118"/>
                <a:gd name="T68" fmla="*/ 46 w 106"/>
                <a:gd name="T69" fmla="*/ 30 h 118"/>
                <a:gd name="T70" fmla="*/ 40 w 106"/>
                <a:gd name="T71" fmla="*/ 36 h 118"/>
                <a:gd name="T72" fmla="*/ 32 w 106"/>
                <a:gd name="T73" fmla="*/ 46 h 118"/>
                <a:gd name="T74" fmla="*/ 28 w 106"/>
                <a:gd name="T75" fmla="*/ 52 h 118"/>
                <a:gd name="T76" fmla="*/ 22 w 106"/>
                <a:gd name="T77" fmla="*/ 56 h 118"/>
                <a:gd name="T78" fmla="*/ 18 w 106"/>
                <a:gd name="T79" fmla="*/ 60 h 118"/>
                <a:gd name="T80" fmla="*/ 28 w 106"/>
                <a:gd name="T81" fmla="*/ 76 h 118"/>
                <a:gd name="T82" fmla="*/ 38 w 106"/>
                <a:gd name="T83" fmla="*/ 86 h 118"/>
                <a:gd name="T84" fmla="*/ 42 w 106"/>
                <a:gd name="T85" fmla="*/ 90 h 118"/>
                <a:gd name="T86" fmla="*/ 44 w 106"/>
                <a:gd name="T87" fmla="*/ 90 h 118"/>
                <a:gd name="T88" fmla="*/ 48 w 106"/>
                <a:gd name="T89" fmla="*/ 86 h 118"/>
                <a:gd name="T90" fmla="*/ 52 w 106"/>
                <a:gd name="T91" fmla="*/ 82 h 118"/>
                <a:gd name="T92" fmla="*/ 54 w 106"/>
                <a:gd name="T93" fmla="*/ 78 h 118"/>
                <a:gd name="T94" fmla="*/ 58 w 106"/>
                <a:gd name="T95" fmla="*/ 68 h 118"/>
                <a:gd name="T96" fmla="*/ 66 w 106"/>
                <a:gd name="T97" fmla="*/ 62 h 118"/>
                <a:gd name="T98" fmla="*/ 70 w 106"/>
                <a:gd name="T99" fmla="*/ 64 h 118"/>
                <a:gd name="T100" fmla="*/ 74 w 106"/>
                <a:gd name="T101" fmla="*/ 62 h 118"/>
                <a:gd name="T102" fmla="*/ 80 w 106"/>
                <a:gd name="T103" fmla="*/ 58 h 118"/>
                <a:gd name="T104" fmla="*/ 78 w 106"/>
                <a:gd name="T105" fmla="*/ 54 h 118"/>
                <a:gd name="T106" fmla="*/ 72 w 106"/>
                <a:gd name="T107" fmla="*/ 48 h 118"/>
                <a:gd name="T108" fmla="*/ 68 w 106"/>
                <a:gd name="T109" fmla="*/ 44 h 118"/>
                <a:gd name="T110" fmla="*/ 62 w 106"/>
                <a:gd name="T111" fmla="*/ 40 h 118"/>
                <a:gd name="T112" fmla="*/ 58 w 106"/>
                <a:gd name="T113" fmla="*/ 34 h 118"/>
                <a:gd name="T114" fmla="*/ 54 w 106"/>
                <a:gd name="T115" fmla="*/ 30 h 118"/>
                <a:gd name="T116" fmla="*/ 52 w 106"/>
                <a:gd name="T117" fmla="*/ 24 h 118"/>
                <a:gd name="T118" fmla="*/ 46 w 106"/>
                <a:gd name="T119" fmla="*/ 30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6" h="118">
                  <a:moveTo>
                    <a:pt x="32" y="106"/>
                  </a:moveTo>
                  <a:lnTo>
                    <a:pt x="32" y="106"/>
                  </a:lnTo>
                  <a:lnTo>
                    <a:pt x="28" y="100"/>
                  </a:lnTo>
                  <a:lnTo>
                    <a:pt x="28" y="100"/>
                  </a:lnTo>
                  <a:lnTo>
                    <a:pt x="24" y="98"/>
                  </a:lnTo>
                  <a:lnTo>
                    <a:pt x="22" y="94"/>
                  </a:lnTo>
                  <a:lnTo>
                    <a:pt x="22" y="94"/>
                  </a:lnTo>
                  <a:lnTo>
                    <a:pt x="18" y="88"/>
                  </a:lnTo>
                  <a:lnTo>
                    <a:pt x="14" y="82"/>
                  </a:lnTo>
                  <a:lnTo>
                    <a:pt x="14" y="82"/>
                  </a:lnTo>
                  <a:lnTo>
                    <a:pt x="8" y="74"/>
                  </a:lnTo>
                  <a:lnTo>
                    <a:pt x="8" y="74"/>
                  </a:lnTo>
                  <a:lnTo>
                    <a:pt x="2" y="66"/>
                  </a:lnTo>
                  <a:lnTo>
                    <a:pt x="2" y="66"/>
                  </a:lnTo>
                  <a:lnTo>
                    <a:pt x="0" y="62"/>
                  </a:lnTo>
                  <a:lnTo>
                    <a:pt x="0" y="60"/>
                  </a:lnTo>
                  <a:lnTo>
                    <a:pt x="4" y="52"/>
                  </a:lnTo>
                  <a:lnTo>
                    <a:pt x="14" y="42"/>
                  </a:lnTo>
                  <a:lnTo>
                    <a:pt x="14" y="42"/>
                  </a:lnTo>
                  <a:lnTo>
                    <a:pt x="22" y="30"/>
                  </a:lnTo>
                  <a:lnTo>
                    <a:pt x="22" y="30"/>
                  </a:lnTo>
                  <a:lnTo>
                    <a:pt x="28" y="24"/>
                  </a:lnTo>
                  <a:lnTo>
                    <a:pt x="28" y="24"/>
                  </a:lnTo>
                  <a:lnTo>
                    <a:pt x="38" y="12"/>
                  </a:lnTo>
                  <a:lnTo>
                    <a:pt x="48" y="4"/>
                  </a:lnTo>
                  <a:lnTo>
                    <a:pt x="48" y="4"/>
                  </a:lnTo>
                  <a:lnTo>
                    <a:pt x="52" y="4"/>
                  </a:lnTo>
                  <a:lnTo>
                    <a:pt x="52" y="4"/>
                  </a:lnTo>
                  <a:lnTo>
                    <a:pt x="56" y="0"/>
                  </a:lnTo>
                  <a:lnTo>
                    <a:pt x="56" y="0"/>
                  </a:lnTo>
                  <a:lnTo>
                    <a:pt x="60" y="2"/>
                  </a:lnTo>
                  <a:lnTo>
                    <a:pt x="62" y="4"/>
                  </a:lnTo>
                  <a:lnTo>
                    <a:pt x="62" y="4"/>
                  </a:lnTo>
                  <a:lnTo>
                    <a:pt x="68" y="12"/>
                  </a:lnTo>
                  <a:lnTo>
                    <a:pt x="70" y="20"/>
                  </a:lnTo>
                  <a:lnTo>
                    <a:pt x="70" y="20"/>
                  </a:lnTo>
                  <a:lnTo>
                    <a:pt x="74" y="32"/>
                  </a:lnTo>
                  <a:lnTo>
                    <a:pt x="74" y="32"/>
                  </a:lnTo>
                  <a:lnTo>
                    <a:pt x="80" y="38"/>
                  </a:lnTo>
                  <a:lnTo>
                    <a:pt x="88" y="42"/>
                  </a:lnTo>
                  <a:lnTo>
                    <a:pt x="88" y="42"/>
                  </a:lnTo>
                  <a:lnTo>
                    <a:pt x="92" y="44"/>
                  </a:lnTo>
                  <a:lnTo>
                    <a:pt x="96" y="48"/>
                  </a:lnTo>
                  <a:lnTo>
                    <a:pt x="102" y="56"/>
                  </a:lnTo>
                  <a:lnTo>
                    <a:pt x="102" y="56"/>
                  </a:lnTo>
                  <a:lnTo>
                    <a:pt x="106" y="60"/>
                  </a:lnTo>
                  <a:lnTo>
                    <a:pt x="104" y="64"/>
                  </a:lnTo>
                  <a:lnTo>
                    <a:pt x="104" y="64"/>
                  </a:lnTo>
                  <a:lnTo>
                    <a:pt x="98" y="72"/>
                  </a:lnTo>
                  <a:lnTo>
                    <a:pt x="98" y="72"/>
                  </a:lnTo>
                  <a:lnTo>
                    <a:pt x="88" y="80"/>
                  </a:lnTo>
                  <a:lnTo>
                    <a:pt x="88" y="80"/>
                  </a:lnTo>
                  <a:lnTo>
                    <a:pt x="78" y="88"/>
                  </a:lnTo>
                  <a:lnTo>
                    <a:pt x="78" y="88"/>
                  </a:lnTo>
                  <a:lnTo>
                    <a:pt x="68" y="98"/>
                  </a:lnTo>
                  <a:lnTo>
                    <a:pt x="68" y="98"/>
                  </a:lnTo>
                  <a:lnTo>
                    <a:pt x="56" y="110"/>
                  </a:lnTo>
                  <a:lnTo>
                    <a:pt x="56" y="110"/>
                  </a:lnTo>
                  <a:lnTo>
                    <a:pt x="54" y="114"/>
                  </a:lnTo>
                  <a:lnTo>
                    <a:pt x="52" y="116"/>
                  </a:lnTo>
                  <a:lnTo>
                    <a:pt x="50" y="118"/>
                  </a:lnTo>
                  <a:lnTo>
                    <a:pt x="50" y="118"/>
                  </a:lnTo>
                  <a:lnTo>
                    <a:pt x="46" y="116"/>
                  </a:lnTo>
                  <a:lnTo>
                    <a:pt x="42" y="112"/>
                  </a:lnTo>
                  <a:lnTo>
                    <a:pt x="42" y="112"/>
                  </a:lnTo>
                  <a:lnTo>
                    <a:pt x="36" y="108"/>
                  </a:lnTo>
                  <a:lnTo>
                    <a:pt x="36" y="108"/>
                  </a:lnTo>
                  <a:lnTo>
                    <a:pt x="32" y="106"/>
                  </a:lnTo>
                  <a:lnTo>
                    <a:pt x="32" y="106"/>
                  </a:lnTo>
                  <a:close/>
                  <a:moveTo>
                    <a:pt x="46" y="30"/>
                  </a:moveTo>
                  <a:lnTo>
                    <a:pt x="46" y="30"/>
                  </a:lnTo>
                  <a:lnTo>
                    <a:pt x="40" y="36"/>
                  </a:lnTo>
                  <a:lnTo>
                    <a:pt x="40" y="36"/>
                  </a:lnTo>
                  <a:lnTo>
                    <a:pt x="32" y="46"/>
                  </a:lnTo>
                  <a:lnTo>
                    <a:pt x="32" y="46"/>
                  </a:lnTo>
                  <a:lnTo>
                    <a:pt x="28" y="52"/>
                  </a:lnTo>
                  <a:lnTo>
                    <a:pt x="28" y="52"/>
                  </a:lnTo>
                  <a:lnTo>
                    <a:pt x="22" y="56"/>
                  </a:lnTo>
                  <a:lnTo>
                    <a:pt x="22" y="56"/>
                  </a:lnTo>
                  <a:lnTo>
                    <a:pt x="18" y="60"/>
                  </a:lnTo>
                  <a:lnTo>
                    <a:pt x="18" y="60"/>
                  </a:lnTo>
                  <a:lnTo>
                    <a:pt x="28" y="76"/>
                  </a:lnTo>
                  <a:lnTo>
                    <a:pt x="28" y="76"/>
                  </a:lnTo>
                  <a:lnTo>
                    <a:pt x="38" y="86"/>
                  </a:lnTo>
                  <a:lnTo>
                    <a:pt x="38" y="86"/>
                  </a:lnTo>
                  <a:lnTo>
                    <a:pt x="42" y="90"/>
                  </a:lnTo>
                  <a:lnTo>
                    <a:pt x="42" y="90"/>
                  </a:lnTo>
                  <a:lnTo>
                    <a:pt x="44" y="90"/>
                  </a:lnTo>
                  <a:lnTo>
                    <a:pt x="46" y="90"/>
                  </a:lnTo>
                  <a:lnTo>
                    <a:pt x="48" y="86"/>
                  </a:lnTo>
                  <a:lnTo>
                    <a:pt x="48" y="86"/>
                  </a:lnTo>
                  <a:lnTo>
                    <a:pt x="52" y="82"/>
                  </a:lnTo>
                  <a:lnTo>
                    <a:pt x="54" y="78"/>
                  </a:lnTo>
                  <a:lnTo>
                    <a:pt x="54" y="78"/>
                  </a:lnTo>
                  <a:lnTo>
                    <a:pt x="56" y="72"/>
                  </a:lnTo>
                  <a:lnTo>
                    <a:pt x="58" y="68"/>
                  </a:lnTo>
                  <a:lnTo>
                    <a:pt x="62" y="64"/>
                  </a:lnTo>
                  <a:lnTo>
                    <a:pt x="66" y="62"/>
                  </a:lnTo>
                  <a:lnTo>
                    <a:pt x="66" y="62"/>
                  </a:lnTo>
                  <a:lnTo>
                    <a:pt x="70" y="64"/>
                  </a:lnTo>
                  <a:lnTo>
                    <a:pt x="74" y="62"/>
                  </a:lnTo>
                  <a:lnTo>
                    <a:pt x="74" y="62"/>
                  </a:lnTo>
                  <a:lnTo>
                    <a:pt x="78" y="60"/>
                  </a:lnTo>
                  <a:lnTo>
                    <a:pt x="80" y="58"/>
                  </a:lnTo>
                  <a:lnTo>
                    <a:pt x="80" y="58"/>
                  </a:lnTo>
                  <a:lnTo>
                    <a:pt x="78" y="54"/>
                  </a:lnTo>
                  <a:lnTo>
                    <a:pt x="76" y="52"/>
                  </a:lnTo>
                  <a:lnTo>
                    <a:pt x="72" y="48"/>
                  </a:lnTo>
                  <a:lnTo>
                    <a:pt x="72" y="48"/>
                  </a:lnTo>
                  <a:lnTo>
                    <a:pt x="68" y="44"/>
                  </a:lnTo>
                  <a:lnTo>
                    <a:pt x="68" y="44"/>
                  </a:lnTo>
                  <a:lnTo>
                    <a:pt x="62" y="40"/>
                  </a:lnTo>
                  <a:lnTo>
                    <a:pt x="62" y="40"/>
                  </a:lnTo>
                  <a:lnTo>
                    <a:pt x="58" y="34"/>
                  </a:lnTo>
                  <a:lnTo>
                    <a:pt x="58" y="34"/>
                  </a:lnTo>
                  <a:lnTo>
                    <a:pt x="54" y="30"/>
                  </a:lnTo>
                  <a:lnTo>
                    <a:pt x="52" y="24"/>
                  </a:lnTo>
                  <a:lnTo>
                    <a:pt x="52" y="24"/>
                  </a:lnTo>
                  <a:lnTo>
                    <a:pt x="46" y="30"/>
                  </a:lnTo>
                  <a:lnTo>
                    <a:pt x="46"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7" name="Freeform 19"/>
            <p:cNvSpPr>
              <a:spLocks noEditPoints="1"/>
            </p:cNvSpPr>
            <p:nvPr userDrawn="1"/>
          </p:nvSpPr>
          <p:spPr bwMode="auto">
            <a:xfrm>
              <a:off x="3311" y="1728"/>
              <a:ext cx="108" cy="110"/>
            </a:xfrm>
            <a:custGeom>
              <a:avLst/>
              <a:gdLst>
                <a:gd name="T0" fmla="*/ 104 w 108"/>
                <a:gd name="T1" fmla="*/ 38 h 110"/>
                <a:gd name="T2" fmla="*/ 106 w 108"/>
                <a:gd name="T3" fmla="*/ 40 h 110"/>
                <a:gd name="T4" fmla="*/ 106 w 108"/>
                <a:gd name="T5" fmla="*/ 46 h 110"/>
                <a:gd name="T6" fmla="*/ 104 w 108"/>
                <a:gd name="T7" fmla="*/ 50 h 110"/>
                <a:gd name="T8" fmla="*/ 98 w 108"/>
                <a:gd name="T9" fmla="*/ 58 h 110"/>
                <a:gd name="T10" fmla="*/ 88 w 108"/>
                <a:gd name="T11" fmla="*/ 76 h 110"/>
                <a:gd name="T12" fmla="*/ 60 w 108"/>
                <a:gd name="T13" fmla="*/ 100 h 110"/>
                <a:gd name="T14" fmla="*/ 52 w 108"/>
                <a:gd name="T15" fmla="*/ 104 h 110"/>
                <a:gd name="T16" fmla="*/ 50 w 108"/>
                <a:gd name="T17" fmla="*/ 108 h 110"/>
                <a:gd name="T18" fmla="*/ 48 w 108"/>
                <a:gd name="T19" fmla="*/ 110 h 110"/>
                <a:gd name="T20" fmla="*/ 42 w 108"/>
                <a:gd name="T21" fmla="*/ 108 h 110"/>
                <a:gd name="T22" fmla="*/ 30 w 108"/>
                <a:gd name="T23" fmla="*/ 98 h 110"/>
                <a:gd name="T24" fmla="*/ 24 w 108"/>
                <a:gd name="T25" fmla="*/ 94 h 110"/>
                <a:gd name="T26" fmla="*/ 20 w 108"/>
                <a:gd name="T27" fmla="*/ 86 h 110"/>
                <a:gd name="T28" fmla="*/ 16 w 108"/>
                <a:gd name="T29" fmla="*/ 82 h 110"/>
                <a:gd name="T30" fmla="*/ 12 w 108"/>
                <a:gd name="T31" fmla="*/ 78 h 110"/>
                <a:gd name="T32" fmla="*/ 8 w 108"/>
                <a:gd name="T33" fmla="*/ 76 h 110"/>
                <a:gd name="T34" fmla="*/ 6 w 108"/>
                <a:gd name="T35" fmla="*/ 74 h 110"/>
                <a:gd name="T36" fmla="*/ 2 w 108"/>
                <a:gd name="T37" fmla="*/ 66 h 110"/>
                <a:gd name="T38" fmla="*/ 0 w 108"/>
                <a:gd name="T39" fmla="*/ 60 h 110"/>
                <a:gd name="T40" fmla="*/ 2 w 108"/>
                <a:gd name="T41" fmla="*/ 54 h 110"/>
                <a:gd name="T42" fmla="*/ 4 w 108"/>
                <a:gd name="T43" fmla="*/ 50 h 110"/>
                <a:gd name="T44" fmla="*/ 12 w 108"/>
                <a:gd name="T45" fmla="*/ 40 h 110"/>
                <a:gd name="T46" fmla="*/ 22 w 108"/>
                <a:gd name="T47" fmla="*/ 28 h 110"/>
                <a:gd name="T48" fmla="*/ 32 w 108"/>
                <a:gd name="T49" fmla="*/ 16 h 110"/>
                <a:gd name="T50" fmla="*/ 44 w 108"/>
                <a:gd name="T51" fmla="*/ 2 h 110"/>
                <a:gd name="T52" fmla="*/ 48 w 108"/>
                <a:gd name="T53" fmla="*/ 0 h 110"/>
                <a:gd name="T54" fmla="*/ 58 w 108"/>
                <a:gd name="T55" fmla="*/ 4 h 110"/>
                <a:gd name="T56" fmla="*/ 66 w 108"/>
                <a:gd name="T57" fmla="*/ 12 h 110"/>
                <a:gd name="T58" fmla="*/ 70 w 108"/>
                <a:gd name="T59" fmla="*/ 16 h 110"/>
                <a:gd name="T60" fmla="*/ 74 w 108"/>
                <a:gd name="T61" fmla="*/ 18 h 110"/>
                <a:gd name="T62" fmla="*/ 76 w 108"/>
                <a:gd name="T63" fmla="*/ 20 h 110"/>
                <a:gd name="T64" fmla="*/ 82 w 108"/>
                <a:gd name="T65" fmla="*/ 26 h 110"/>
                <a:gd name="T66" fmla="*/ 94 w 108"/>
                <a:gd name="T67" fmla="*/ 32 h 110"/>
                <a:gd name="T68" fmla="*/ 100 w 108"/>
                <a:gd name="T69" fmla="*/ 36 h 110"/>
                <a:gd name="T70" fmla="*/ 104 w 108"/>
                <a:gd name="T71" fmla="*/ 38 h 110"/>
                <a:gd name="T72" fmla="*/ 54 w 108"/>
                <a:gd name="T73" fmla="*/ 30 h 110"/>
                <a:gd name="T74" fmla="*/ 50 w 108"/>
                <a:gd name="T75" fmla="*/ 26 h 110"/>
                <a:gd name="T76" fmla="*/ 42 w 108"/>
                <a:gd name="T77" fmla="*/ 34 h 110"/>
                <a:gd name="T78" fmla="*/ 34 w 108"/>
                <a:gd name="T79" fmla="*/ 42 h 110"/>
                <a:gd name="T80" fmla="*/ 30 w 108"/>
                <a:gd name="T81" fmla="*/ 48 h 110"/>
                <a:gd name="T82" fmla="*/ 22 w 108"/>
                <a:gd name="T83" fmla="*/ 56 h 110"/>
                <a:gd name="T84" fmla="*/ 22 w 108"/>
                <a:gd name="T85" fmla="*/ 60 h 110"/>
                <a:gd name="T86" fmla="*/ 28 w 108"/>
                <a:gd name="T87" fmla="*/ 66 h 110"/>
                <a:gd name="T88" fmla="*/ 32 w 108"/>
                <a:gd name="T89" fmla="*/ 70 h 110"/>
                <a:gd name="T90" fmla="*/ 34 w 108"/>
                <a:gd name="T91" fmla="*/ 74 h 110"/>
                <a:gd name="T92" fmla="*/ 40 w 108"/>
                <a:gd name="T93" fmla="*/ 78 h 110"/>
                <a:gd name="T94" fmla="*/ 48 w 108"/>
                <a:gd name="T95" fmla="*/ 86 h 110"/>
                <a:gd name="T96" fmla="*/ 52 w 108"/>
                <a:gd name="T97" fmla="*/ 86 h 110"/>
                <a:gd name="T98" fmla="*/ 54 w 108"/>
                <a:gd name="T99" fmla="*/ 84 h 110"/>
                <a:gd name="T100" fmla="*/ 62 w 108"/>
                <a:gd name="T101" fmla="*/ 72 h 110"/>
                <a:gd name="T102" fmla="*/ 68 w 108"/>
                <a:gd name="T103" fmla="*/ 66 h 110"/>
                <a:gd name="T104" fmla="*/ 72 w 108"/>
                <a:gd name="T105" fmla="*/ 62 h 110"/>
                <a:gd name="T106" fmla="*/ 76 w 108"/>
                <a:gd name="T107" fmla="*/ 58 h 110"/>
                <a:gd name="T108" fmla="*/ 80 w 108"/>
                <a:gd name="T109" fmla="*/ 54 h 110"/>
                <a:gd name="T110" fmla="*/ 78 w 108"/>
                <a:gd name="T111" fmla="*/ 50 h 110"/>
                <a:gd name="T112" fmla="*/ 74 w 108"/>
                <a:gd name="T113" fmla="*/ 50 h 110"/>
                <a:gd name="T114" fmla="*/ 66 w 108"/>
                <a:gd name="T115" fmla="*/ 46 h 110"/>
                <a:gd name="T116" fmla="*/ 54 w 108"/>
                <a:gd name="T117" fmla="*/ 3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 h="110">
                  <a:moveTo>
                    <a:pt x="104" y="38"/>
                  </a:moveTo>
                  <a:lnTo>
                    <a:pt x="104" y="38"/>
                  </a:lnTo>
                  <a:lnTo>
                    <a:pt x="106" y="40"/>
                  </a:lnTo>
                  <a:lnTo>
                    <a:pt x="106" y="40"/>
                  </a:lnTo>
                  <a:lnTo>
                    <a:pt x="108" y="44"/>
                  </a:lnTo>
                  <a:lnTo>
                    <a:pt x="106" y="46"/>
                  </a:lnTo>
                  <a:lnTo>
                    <a:pt x="104" y="50"/>
                  </a:lnTo>
                  <a:lnTo>
                    <a:pt x="104" y="50"/>
                  </a:lnTo>
                  <a:lnTo>
                    <a:pt x="98" y="58"/>
                  </a:lnTo>
                  <a:lnTo>
                    <a:pt x="98" y="58"/>
                  </a:lnTo>
                  <a:lnTo>
                    <a:pt x="88" y="76"/>
                  </a:lnTo>
                  <a:lnTo>
                    <a:pt x="88" y="76"/>
                  </a:lnTo>
                  <a:lnTo>
                    <a:pt x="76" y="90"/>
                  </a:lnTo>
                  <a:lnTo>
                    <a:pt x="60" y="100"/>
                  </a:lnTo>
                  <a:lnTo>
                    <a:pt x="60" y="100"/>
                  </a:lnTo>
                  <a:lnTo>
                    <a:pt x="52" y="104"/>
                  </a:lnTo>
                  <a:lnTo>
                    <a:pt x="52" y="104"/>
                  </a:lnTo>
                  <a:lnTo>
                    <a:pt x="50" y="108"/>
                  </a:lnTo>
                  <a:lnTo>
                    <a:pt x="48" y="110"/>
                  </a:lnTo>
                  <a:lnTo>
                    <a:pt x="48" y="110"/>
                  </a:lnTo>
                  <a:lnTo>
                    <a:pt x="42" y="108"/>
                  </a:lnTo>
                  <a:lnTo>
                    <a:pt x="42" y="108"/>
                  </a:lnTo>
                  <a:lnTo>
                    <a:pt x="34" y="104"/>
                  </a:lnTo>
                  <a:lnTo>
                    <a:pt x="30" y="98"/>
                  </a:lnTo>
                  <a:lnTo>
                    <a:pt x="30" y="98"/>
                  </a:lnTo>
                  <a:lnTo>
                    <a:pt x="24" y="94"/>
                  </a:lnTo>
                  <a:lnTo>
                    <a:pt x="24" y="94"/>
                  </a:lnTo>
                  <a:lnTo>
                    <a:pt x="20" y="86"/>
                  </a:lnTo>
                  <a:lnTo>
                    <a:pt x="20" y="86"/>
                  </a:lnTo>
                  <a:lnTo>
                    <a:pt x="16" y="82"/>
                  </a:lnTo>
                  <a:lnTo>
                    <a:pt x="12" y="78"/>
                  </a:lnTo>
                  <a:lnTo>
                    <a:pt x="12" y="78"/>
                  </a:lnTo>
                  <a:lnTo>
                    <a:pt x="8" y="76"/>
                  </a:lnTo>
                  <a:lnTo>
                    <a:pt x="8" y="76"/>
                  </a:lnTo>
                  <a:lnTo>
                    <a:pt x="6" y="74"/>
                  </a:lnTo>
                  <a:lnTo>
                    <a:pt x="6" y="74"/>
                  </a:lnTo>
                  <a:lnTo>
                    <a:pt x="2" y="66"/>
                  </a:lnTo>
                  <a:lnTo>
                    <a:pt x="2" y="66"/>
                  </a:lnTo>
                  <a:lnTo>
                    <a:pt x="0" y="62"/>
                  </a:lnTo>
                  <a:lnTo>
                    <a:pt x="0" y="60"/>
                  </a:lnTo>
                  <a:lnTo>
                    <a:pt x="0" y="60"/>
                  </a:lnTo>
                  <a:lnTo>
                    <a:pt x="2" y="54"/>
                  </a:lnTo>
                  <a:lnTo>
                    <a:pt x="4" y="50"/>
                  </a:lnTo>
                  <a:lnTo>
                    <a:pt x="4" y="50"/>
                  </a:lnTo>
                  <a:lnTo>
                    <a:pt x="12" y="40"/>
                  </a:lnTo>
                  <a:lnTo>
                    <a:pt x="12" y="40"/>
                  </a:lnTo>
                  <a:lnTo>
                    <a:pt x="22" y="28"/>
                  </a:lnTo>
                  <a:lnTo>
                    <a:pt x="22" y="28"/>
                  </a:lnTo>
                  <a:lnTo>
                    <a:pt x="32" y="16"/>
                  </a:lnTo>
                  <a:lnTo>
                    <a:pt x="32" y="16"/>
                  </a:lnTo>
                  <a:lnTo>
                    <a:pt x="36" y="8"/>
                  </a:lnTo>
                  <a:lnTo>
                    <a:pt x="44" y="2"/>
                  </a:lnTo>
                  <a:lnTo>
                    <a:pt x="44" y="2"/>
                  </a:lnTo>
                  <a:lnTo>
                    <a:pt x="48" y="0"/>
                  </a:lnTo>
                  <a:lnTo>
                    <a:pt x="50" y="0"/>
                  </a:lnTo>
                  <a:lnTo>
                    <a:pt x="58" y="4"/>
                  </a:lnTo>
                  <a:lnTo>
                    <a:pt x="58" y="4"/>
                  </a:lnTo>
                  <a:lnTo>
                    <a:pt x="66" y="12"/>
                  </a:lnTo>
                  <a:lnTo>
                    <a:pt x="66" y="12"/>
                  </a:lnTo>
                  <a:lnTo>
                    <a:pt x="70" y="16"/>
                  </a:lnTo>
                  <a:lnTo>
                    <a:pt x="70" y="16"/>
                  </a:lnTo>
                  <a:lnTo>
                    <a:pt x="74" y="18"/>
                  </a:lnTo>
                  <a:lnTo>
                    <a:pt x="76" y="20"/>
                  </a:lnTo>
                  <a:lnTo>
                    <a:pt x="76" y="20"/>
                  </a:lnTo>
                  <a:lnTo>
                    <a:pt x="82" y="26"/>
                  </a:lnTo>
                  <a:lnTo>
                    <a:pt x="82" y="26"/>
                  </a:lnTo>
                  <a:lnTo>
                    <a:pt x="88" y="30"/>
                  </a:lnTo>
                  <a:lnTo>
                    <a:pt x="94" y="32"/>
                  </a:lnTo>
                  <a:lnTo>
                    <a:pt x="94" y="32"/>
                  </a:lnTo>
                  <a:lnTo>
                    <a:pt x="100" y="36"/>
                  </a:lnTo>
                  <a:lnTo>
                    <a:pt x="104" y="38"/>
                  </a:lnTo>
                  <a:lnTo>
                    <a:pt x="104" y="38"/>
                  </a:lnTo>
                  <a:close/>
                  <a:moveTo>
                    <a:pt x="54" y="30"/>
                  </a:moveTo>
                  <a:lnTo>
                    <a:pt x="54" y="30"/>
                  </a:lnTo>
                  <a:lnTo>
                    <a:pt x="50" y="26"/>
                  </a:lnTo>
                  <a:lnTo>
                    <a:pt x="50" y="26"/>
                  </a:lnTo>
                  <a:lnTo>
                    <a:pt x="46" y="30"/>
                  </a:lnTo>
                  <a:lnTo>
                    <a:pt x="42" y="34"/>
                  </a:lnTo>
                  <a:lnTo>
                    <a:pt x="42" y="34"/>
                  </a:lnTo>
                  <a:lnTo>
                    <a:pt x="34" y="42"/>
                  </a:lnTo>
                  <a:lnTo>
                    <a:pt x="34" y="42"/>
                  </a:lnTo>
                  <a:lnTo>
                    <a:pt x="30" y="48"/>
                  </a:lnTo>
                  <a:lnTo>
                    <a:pt x="30" y="48"/>
                  </a:lnTo>
                  <a:lnTo>
                    <a:pt x="22" y="56"/>
                  </a:lnTo>
                  <a:lnTo>
                    <a:pt x="22" y="56"/>
                  </a:lnTo>
                  <a:lnTo>
                    <a:pt x="22" y="60"/>
                  </a:lnTo>
                  <a:lnTo>
                    <a:pt x="24" y="62"/>
                  </a:lnTo>
                  <a:lnTo>
                    <a:pt x="28" y="66"/>
                  </a:lnTo>
                  <a:lnTo>
                    <a:pt x="28" y="66"/>
                  </a:lnTo>
                  <a:lnTo>
                    <a:pt x="32" y="70"/>
                  </a:lnTo>
                  <a:lnTo>
                    <a:pt x="34" y="74"/>
                  </a:lnTo>
                  <a:lnTo>
                    <a:pt x="34" y="74"/>
                  </a:lnTo>
                  <a:lnTo>
                    <a:pt x="38" y="78"/>
                  </a:lnTo>
                  <a:lnTo>
                    <a:pt x="40" y="78"/>
                  </a:lnTo>
                  <a:lnTo>
                    <a:pt x="40" y="78"/>
                  </a:lnTo>
                  <a:lnTo>
                    <a:pt x="48" y="86"/>
                  </a:lnTo>
                  <a:lnTo>
                    <a:pt x="48" y="86"/>
                  </a:lnTo>
                  <a:lnTo>
                    <a:pt x="52" y="86"/>
                  </a:lnTo>
                  <a:lnTo>
                    <a:pt x="54" y="84"/>
                  </a:lnTo>
                  <a:lnTo>
                    <a:pt x="54" y="84"/>
                  </a:lnTo>
                  <a:lnTo>
                    <a:pt x="62" y="72"/>
                  </a:lnTo>
                  <a:lnTo>
                    <a:pt x="62" y="72"/>
                  </a:lnTo>
                  <a:lnTo>
                    <a:pt x="68" y="66"/>
                  </a:lnTo>
                  <a:lnTo>
                    <a:pt x="68" y="66"/>
                  </a:lnTo>
                  <a:lnTo>
                    <a:pt x="72" y="62"/>
                  </a:lnTo>
                  <a:lnTo>
                    <a:pt x="72" y="62"/>
                  </a:lnTo>
                  <a:lnTo>
                    <a:pt x="76" y="58"/>
                  </a:lnTo>
                  <a:lnTo>
                    <a:pt x="76" y="58"/>
                  </a:lnTo>
                  <a:lnTo>
                    <a:pt x="80" y="54"/>
                  </a:lnTo>
                  <a:lnTo>
                    <a:pt x="80" y="54"/>
                  </a:lnTo>
                  <a:lnTo>
                    <a:pt x="80" y="52"/>
                  </a:lnTo>
                  <a:lnTo>
                    <a:pt x="78" y="50"/>
                  </a:lnTo>
                  <a:lnTo>
                    <a:pt x="74" y="50"/>
                  </a:lnTo>
                  <a:lnTo>
                    <a:pt x="74" y="50"/>
                  </a:lnTo>
                  <a:lnTo>
                    <a:pt x="68" y="48"/>
                  </a:lnTo>
                  <a:lnTo>
                    <a:pt x="66" y="46"/>
                  </a:lnTo>
                  <a:lnTo>
                    <a:pt x="66" y="46"/>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8" name="Freeform 20"/>
            <p:cNvSpPr>
              <a:spLocks/>
            </p:cNvSpPr>
            <p:nvPr userDrawn="1"/>
          </p:nvSpPr>
          <p:spPr bwMode="auto">
            <a:xfrm>
              <a:off x="3313" y="1860"/>
              <a:ext cx="104" cy="108"/>
            </a:xfrm>
            <a:custGeom>
              <a:avLst/>
              <a:gdLst>
                <a:gd name="T0" fmla="*/ 90 w 104"/>
                <a:gd name="T1" fmla="*/ 32 h 108"/>
                <a:gd name="T2" fmla="*/ 104 w 104"/>
                <a:gd name="T3" fmla="*/ 50 h 108"/>
                <a:gd name="T4" fmla="*/ 104 w 104"/>
                <a:gd name="T5" fmla="*/ 56 h 108"/>
                <a:gd name="T6" fmla="*/ 100 w 104"/>
                <a:gd name="T7" fmla="*/ 60 h 108"/>
                <a:gd name="T8" fmla="*/ 92 w 104"/>
                <a:gd name="T9" fmla="*/ 68 h 108"/>
                <a:gd name="T10" fmla="*/ 88 w 104"/>
                <a:gd name="T11" fmla="*/ 72 h 108"/>
                <a:gd name="T12" fmla="*/ 84 w 104"/>
                <a:gd name="T13" fmla="*/ 74 h 108"/>
                <a:gd name="T14" fmla="*/ 72 w 104"/>
                <a:gd name="T15" fmla="*/ 88 h 108"/>
                <a:gd name="T16" fmla="*/ 66 w 104"/>
                <a:gd name="T17" fmla="*/ 96 h 108"/>
                <a:gd name="T18" fmla="*/ 64 w 104"/>
                <a:gd name="T19" fmla="*/ 100 h 108"/>
                <a:gd name="T20" fmla="*/ 60 w 104"/>
                <a:gd name="T21" fmla="*/ 102 h 108"/>
                <a:gd name="T22" fmla="*/ 54 w 104"/>
                <a:gd name="T23" fmla="*/ 108 h 108"/>
                <a:gd name="T24" fmla="*/ 50 w 104"/>
                <a:gd name="T25" fmla="*/ 108 h 108"/>
                <a:gd name="T26" fmla="*/ 48 w 104"/>
                <a:gd name="T27" fmla="*/ 104 h 108"/>
                <a:gd name="T28" fmla="*/ 34 w 104"/>
                <a:gd name="T29" fmla="*/ 94 h 108"/>
                <a:gd name="T30" fmla="*/ 26 w 104"/>
                <a:gd name="T31" fmla="*/ 86 h 108"/>
                <a:gd name="T32" fmla="*/ 14 w 104"/>
                <a:gd name="T33" fmla="*/ 76 h 108"/>
                <a:gd name="T34" fmla="*/ 10 w 104"/>
                <a:gd name="T35" fmla="*/ 68 h 108"/>
                <a:gd name="T36" fmla="*/ 8 w 104"/>
                <a:gd name="T37" fmla="*/ 64 h 108"/>
                <a:gd name="T38" fmla="*/ 4 w 104"/>
                <a:gd name="T39" fmla="*/ 62 h 108"/>
                <a:gd name="T40" fmla="*/ 0 w 104"/>
                <a:gd name="T41" fmla="*/ 56 h 108"/>
                <a:gd name="T42" fmla="*/ 2 w 104"/>
                <a:gd name="T43" fmla="*/ 52 h 108"/>
                <a:gd name="T44" fmla="*/ 6 w 104"/>
                <a:gd name="T45" fmla="*/ 46 h 108"/>
                <a:gd name="T46" fmla="*/ 8 w 104"/>
                <a:gd name="T47" fmla="*/ 40 h 108"/>
                <a:gd name="T48" fmla="*/ 14 w 104"/>
                <a:gd name="T49" fmla="*/ 32 h 108"/>
                <a:gd name="T50" fmla="*/ 32 w 104"/>
                <a:gd name="T51" fmla="*/ 10 h 108"/>
                <a:gd name="T52" fmla="*/ 44 w 104"/>
                <a:gd name="T53" fmla="*/ 0 h 108"/>
                <a:gd name="T54" fmla="*/ 48 w 104"/>
                <a:gd name="T55" fmla="*/ 0 h 108"/>
                <a:gd name="T56" fmla="*/ 52 w 104"/>
                <a:gd name="T57" fmla="*/ 2 h 108"/>
                <a:gd name="T58" fmla="*/ 58 w 104"/>
                <a:gd name="T59" fmla="*/ 6 h 108"/>
                <a:gd name="T60" fmla="*/ 70 w 104"/>
                <a:gd name="T61" fmla="*/ 18 h 108"/>
                <a:gd name="T62" fmla="*/ 84 w 104"/>
                <a:gd name="T63" fmla="*/ 28 h 108"/>
                <a:gd name="T64" fmla="*/ 90 w 104"/>
                <a:gd name="T65" fmla="*/ 3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08">
                  <a:moveTo>
                    <a:pt x="90" y="32"/>
                  </a:moveTo>
                  <a:lnTo>
                    <a:pt x="90" y="32"/>
                  </a:lnTo>
                  <a:lnTo>
                    <a:pt x="100" y="44"/>
                  </a:lnTo>
                  <a:lnTo>
                    <a:pt x="104" y="50"/>
                  </a:lnTo>
                  <a:lnTo>
                    <a:pt x="104" y="54"/>
                  </a:lnTo>
                  <a:lnTo>
                    <a:pt x="104" y="56"/>
                  </a:lnTo>
                  <a:lnTo>
                    <a:pt x="104" y="56"/>
                  </a:lnTo>
                  <a:lnTo>
                    <a:pt x="100" y="60"/>
                  </a:lnTo>
                  <a:lnTo>
                    <a:pt x="100" y="60"/>
                  </a:lnTo>
                  <a:lnTo>
                    <a:pt x="92" y="68"/>
                  </a:lnTo>
                  <a:lnTo>
                    <a:pt x="92" y="68"/>
                  </a:lnTo>
                  <a:lnTo>
                    <a:pt x="88" y="72"/>
                  </a:lnTo>
                  <a:lnTo>
                    <a:pt x="88" y="72"/>
                  </a:lnTo>
                  <a:lnTo>
                    <a:pt x="84" y="74"/>
                  </a:lnTo>
                  <a:lnTo>
                    <a:pt x="84" y="74"/>
                  </a:lnTo>
                  <a:lnTo>
                    <a:pt x="72" y="88"/>
                  </a:lnTo>
                  <a:lnTo>
                    <a:pt x="72" y="88"/>
                  </a:lnTo>
                  <a:lnTo>
                    <a:pt x="66" y="96"/>
                  </a:lnTo>
                  <a:lnTo>
                    <a:pt x="66" y="96"/>
                  </a:lnTo>
                  <a:lnTo>
                    <a:pt x="64" y="100"/>
                  </a:lnTo>
                  <a:lnTo>
                    <a:pt x="60" y="102"/>
                  </a:lnTo>
                  <a:lnTo>
                    <a:pt x="60" y="102"/>
                  </a:lnTo>
                  <a:lnTo>
                    <a:pt x="56" y="106"/>
                  </a:lnTo>
                  <a:lnTo>
                    <a:pt x="54" y="108"/>
                  </a:lnTo>
                  <a:lnTo>
                    <a:pt x="50" y="108"/>
                  </a:lnTo>
                  <a:lnTo>
                    <a:pt x="50" y="108"/>
                  </a:lnTo>
                  <a:lnTo>
                    <a:pt x="48" y="104"/>
                  </a:lnTo>
                  <a:lnTo>
                    <a:pt x="48" y="104"/>
                  </a:lnTo>
                  <a:lnTo>
                    <a:pt x="34" y="94"/>
                  </a:lnTo>
                  <a:lnTo>
                    <a:pt x="34" y="94"/>
                  </a:lnTo>
                  <a:lnTo>
                    <a:pt x="26" y="86"/>
                  </a:lnTo>
                  <a:lnTo>
                    <a:pt x="26" y="86"/>
                  </a:lnTo>
                  <a:lnTo>
                    <a:pt x="20" y="80"/>
                  </a:lnTo>
                  <a:lnTo>
                    <a:pt x="14" y="76"/>
                  </a:lnTo>
                  <a:lnTo>
                    <a:pt x="14" y="76"/>
                  </a:lnTo>
                  <a:lnTo>
                    <a:pt x="10" y="68"/>
                  </a:lnTo>
                  <a:lnTo>
                    <a:pt x="10" y="68"/>
                  </a:lnTo>
                  <a:lnTo>
                    <a:pt x="8" y="64"/>
                  </a:lnTo>
                  <a:lnTo>
                    <a:pt x="4" y="62"/>
                  </a:lnTo>
                  <a:lnTo>
                    <a:pt x="4" y="62"/>
                  </a:lnTo>
                  <a:lnTo>
                    <a:pt x="0" y="56"/>
                  </a:lnTo>
                  <a:lnTo>
                    <a:pt x="0" y="56"/>
                  </a:lnTo>
                  <a:lnTo>
                    <a:pt x="0" y="54"/>
                  </a:lnTo>
                  <a:lnTo>
                    <a:pt x="2" y="52"/>
                  </a:lnTo>
                  <a:lnTo>
                    <a:pt x="2" y="52"/>
                  </a:lnTo>
                  <a:lnTo>
                    <a:pt x="6" y="46"/>
                  </a:lnTo>
                  <a:lnTo>
                    <a:pt x="8" y="40"/>
                  </a:lnTo>
                  <a:lnTo>
                    <a:pt x="8" y="40"/>
                  </a:lnTo>
                  <a:lnTo>
                    <a:pt x="14" y="32"/>
                  </a:lnTo>
                  <a:lnTo>
                    <a:pt x="14" y="32"/>
                  </a:lnTo>
                  <a:lnTo>
                    <a:pt x="32" y="10"/>
                  </a:lnTo>
                  <a:lnTo>
                    <a:pt x="32" y="10"/>
                  </a:lnTo>
                  <a:lnTo>
                    <a:pt x="40" y="2"/>
                  </a:lnTo>
                  <a:lnTo>
                    <a:pt x="44" y="0"/>
                  </a:lnTo>
                  <a:lnTo>
                    <a:pt x="48" y="0"/>
                  </a:lnTo>
                  <a:lnTo>
                    <a:pt x="48" y="0"/>
                  </a:lnTo>
                  <a:lnTo>
                    <a:pt x="52" y="2"/>
                  </a:lnTo>
                  <a:lnTo>
                    <a:pt x="52" y="2"/>
                  </a:lnTo>
                  <a:lnTo>
                    <a:pt x="58" y="6"/>
                  </a:lnTo>
                  <a:lnTo>
                    <a:pt x="58" y="6"/>
                  </a:lnTo>
                  <a:lnTo>
                    <a:pt x="70" y="18"/>
                  </a:lnTo>
                  <a:lnTo>
                    <a:pt x="70" y="18"/>
                  </a:lnTo>
                  <a:lnTo>
                    <a:pt x="76" y="24"/>
                  </a:lnTo>
                  <a:lnTo>
                    <a:pt x="84" y="28"/>
                  </a:lnTo>
                  <a:lnTo>
                    <a:pt x="84" y="28"/>
                  </a:lnTo>
                  <a:lnTo>
                    <a:pt x="90" y="32"/>
                  </a:lnTo>
                  <a:lnTo>
                    <a:pt x="9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69" name="Freeform 21"/>
            <p:cNvSpPr>
              <a:spLocks/>
            </p:cNvSpPr>
            <p:nvPr userDrawn="1"/>
          </p:nvSpPr>
          <p:spPr bwMode="auto">
            <a:xfrm>
              <a:off x="3317" y="1594"/>
              <a:ext cx="104" cy="116"/>
            </a:xfrm>
            <a:custGeom>
              <a:avLst/>
              <a:gdLst>
                <a:gd name="T0" fmla="*/ 100 w 104"/>
                <a:gd name="T1" fmla="*/ 44 h 116"/>
                <a:gd name="T2" fmla="*/ 102 w 104"/>
                <a:gd name="T3" fmla="*/ 46 h 116"/>
                <a:gd name="T4" fmla="*/ 104 w 104"/>
                <a:gd name="T5" fmla="*/ 52 h 116"/>
                <a:gd name="T6" fmla="*/ 104 w 104"/>
                <a:gd name="T7" fmla="*/ 58 h 116"/>
                <a:gd name="T8" fmla="*/ 102 w 104"/>
                <a:gd name="T9" fmla="*/ 66 h 116"/>
                <a:gd name="T10" fmla="*/ 96 w 104"/>
                <a:gd name="T11" fmla="*/ 72 h 116"/>
                <a:gd name="T12" fmla="*/ 90 w 104"/>
                <a:gd name="T13" fmla="*/ 80 h 116"/>
                <a:gd name="T14" fmla="*/ 88 w 104"/>
                <a:gd name="T15" fmla="*/ 82 h 116"/>
                <a:gd name="T16" fmla="*/ 84 w 104"/>
                <a:gd name="T17" fmla="*/ 86 h 116"/>
                <a:gd name="T18" fmla="*/ 78 w 104"/>
                <a:gd name="T19" fmla="*/ 94 h 116"/>
                <a:gd name="T20" fmla="*/ 68 w 104"/>
                <a:gd name="T21" fmla="*/ 104 h 116"/>
                <a:gd name="T22" fmla="*/ 64 w 104"/>
                <a:gd name="T23" fmla="*/ 108 h 116"/>
                <a:gd name="T24" fmla="*/ 60 w 104"/>
                <a:gd name="T25" fmla="*/ 110 h 116"/>
                <a:gd name="T26" fmla="*/ 54 w 104"/>
                <a:gd name="T27" fmla="*/ 116 h 116"/>
                <a:gd name="T28" fmla="*/ 50 w 104"/>
                <a:gd name="T29" fmla="*/ 116 h 116"/>
                <a:gd name="T30" fmla="*/ 42 w 104"/>
                <a:gd name="T31" fmla="*/ 110 h 116"/>
                <a:gd name="T32" fmla="*/ 32 w 104"/>
                <a:gd name="T33" fmla="*/ 100 h 116"/>
                <a:gd name="T34" fmla="*/ 28 w 104"/>
                <a:gd name="T35" fmla="*/ 94 h 116"/>
                <a:gd name="T36" fmla="*/ 22 w 104"/>
                <a:gd name="T37" fmla="*/ 88 h 116"/>
                <a:gd name="T38" fmla="*/ 18 w 104"/>
                <a:gd name="T39" fmla="*/ 86 h 116"/>
                <a:gd name="T40" fmla="*/ 12 w 104"/>
                <a:gd name="T41" fmla="*/ 80 h 116"/>
                <a:gd name="T42" fmla="*/ 2 w 104"/>
                <a:gd name="T43" fmla="*/ 70 h 116"/>
                <a:gd name="T44" fmla="*/ 0 w 104"/>
                <a:gd name="T45" fmla="*/ 68 h 116"/>
                <a:gd name="T46" fmla="*/ 2 w 104"/>
                <a:gd name="T47" fmla="*/ 60 h 116"/>
                <a:gd name="T48" fmla="*/ 0 w 104"/>
                <a:gd name="T49" fmla="*/ 56 h 116"/>
                <a:gd name="T50" fmla="*/ 2 w 104"/>
                <a:gd name="T51" fmla="*/ 50 h 116"/>
                <a:gd name="T52" fmla="*/ 6 w 104"/>
                <a:gd name="T53" fmla="*/ 46 h 116"/>
                <a:gd name="T54" fmla="*/ 12 w 104"/>
                <a:gd name="T55" fmla="*/ 40 h 116"/>
                <a:gd name="T56" fmla="*/ 16 w 104"/>
                <a:gd name="T57" fmla="*/ 34 h 116"/>
                <a:gd name="T58" fmla="*/ 24 w 104"/>
                <a:gd name="T59" fmla="*/ 28 h 116"/>
                <a:gd name="T60" fmla="*/ 30 w 104"/>
                <a:gd name="T61" fmla="*/ 22 h 116"/>
                <a:gd name="T62" fmla="*/ 34 w 104"/>
                <a:gd name="T63" fmla="*/ 18 h 116"/>
                <a:gd name="T64" fmla="*/ 40 w 104"/>
                <a:gd name="T65" fmla="*/ 12 h 116"/>
                <a:gd name="T66" fmla="*/ 46 w 104"/>
                <a:gd name="T67" fmla="*/ 6 h 116"/>
                <a:gd name="T68" fmla="*/ 52 w 104"/>
                <a:gd name="T69" fmla="*/ 0 h 116"/>
                <a:gd name="T70" fmla="*/ 56 w 104"/>
                <a:gd name="T71" fmla="*/ 0 h 116"/>
                <a:gd name="T72" fmla="*/ 68 w 104"/>
                <a:gd name="T73" fmla="*/ 12 h 116"/>
                <a:gd name="T74" fmla="*/ 74 w 104"/>
                <a:gd name="T75" fmla="*/ 20 h 116"/>
                <a:gd name="T76" fmla="*/ 82 w 104"/>
                <a:gd name="T77" fmla="*/ 28 h 116"/>
                <a:gd name="T78" fmla="*/ 90 w 104"/>
                <a:gd name="T79" fmla="*/ 34 h 116"/>
                <a:gd name="T80" fmla="*/ 96 w 104"/>
                <a:gd name="T81" fmla="*/ 42 h 116"/>
                <a:gd name="T82" fmla="*/ 100 w 104"/>
                <a:gd name="T83" fmla="*/ 4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4" h="116">
                  <a:moveTo>
                    <a:pt x="100" y="44"/>
                  </a:moveTo>
                  <a:lnTo>
                    <a:pt x="100" y="44"/>
                  </a:lnTo>
                  <a:lnTo>
                    <a:pt x="102" y="46"/>
                  </a:lnTo>
                  <a:lnTo>
                    <a:pt x="102" y="46"/>
                  </a:lnTo>
                  <a:lnTo>
                    <a:pt x="104" y="52"/>
                  </a:lnTo>
                  <a:lnTo>
                    <a:pt x="104" y="52"/>
                  </a:lnTo>
                  <a:lnTo>
                    <a:pt x="104" y="56"/>
                  </a:lnTo>
                  <a:lnTo>
                    <a:pt x="104" y="58"/>
                  </a:lnTo>
                  <a:lnTo>
                    <a:pt x="104" y="58"/>
                  </a:lnTo>
                  <a:lnTo>
                    <a:pt x="102" y="66"/>
                  </a:lnTo>
                  <a:lnTo>
                    <a:pt x="96" y="72"/>
                  </a:lnTo>
                  <a:lnTo>
                    <a:pt x="96" y="72"/>
                  </a:lnTo>
                  <a:lnTo>
                    <a:pt x="94" y="76"/>
                  </a:lnTo>
                  <a:lnTo>
                    <a:pt x="90" y="80"/>
                  </a:lnTo>
                  <a:lnTo>
                    <a:pt x="90" y="80"/>
                  </a:lnTo>
                  <a:lnTo>
                    <a:pt x="88" y="82"/>
                  </a:lnTo>
                  <a:lnTo>
                    <a:pt x="88" y="82"/>
                  </a:lnTo>
                  <a:lnTo>
                    <a:pt x="84" y="86"/>
                  </a:lnTo>
                  <a:lnTo>
                    <a:pt x="84" y="86"/>
                  </a:lnTo>
                  <a:lnTo>
                    <a:pt x="78" y="94"/>
                  </a:lnTo>
                  <a:lnTo>
                    <a:pt x="78" y="94"/>
                  </a:lnTo>
                  <a:lnTo>
                    <a:pt x="68" y="104"/>
                  </a:lnTo>
                  <a:lnTo>
                    <a:pt x="68" y="104"/>
                  </a:lnTo>
                  <a:lnTo>
                    <a:pt x="64" y="108"/>
                  </a:lnTo>
                  <a:lnTo>
                    <a:pt x="60" y="110"/>
                  </a:lnTo>
                  <a:lnTo>
                    <a:pt x="60" y="110"/>
                  </a:lnTo>
                  <a:lnTo>
                    <a:pt x="56" y="114"/>
                  </a:lnTo>
                  <a:lnTo>
                    <a:pt x="54" y="116"/>
                  </a:lnTo>
                  <a:lnTo>
                    <a:pt x="50" y="116"/>
                  </a:lnTo>
                  <a:lnTo>
                    <a:pt x="50" y="116"/>
                  </a:lnTo>
                  <a:lnTo>
                    <a:pt x="46" y="114"/>
                  </a:lnTo>
                  <a:lnTo>
                    <a:pt x="42" y="110"/>
                  </a:lnTo>
                  <a:lnTo>
                    <a:pt x="42" y="110"/>
                  </a:lnTo>
                  <a:lnTo>
                    <a:pt x="32" y="100"/>
                  </a:lnTo>
                  <a:lnTo>
                    <a:pt x="32" y="100"/>
                  </a:lnTo>
                  <a:lnTo>
                    <a:pt x="28" y="94"/>
                  </a:lnTo>
                  <a:lnTo>
                    <a:pt x="22" y="88"/>
                  </a:lnTo>
                  <a:lnTo>
                    <a:pt x="22" y="88"/>
                  </a:lnTo>
                  <a:lnTo>
                    <a:pt x="18" y="86"/>
                  </a:lnTo>
                  <a:lnTo>
                    <a:pt x="18" y="86"/>
                  </a:lnTo>
                  <a:lnTo>
                    <a:pt x="12" y="80"/>
                  </a:lnTo>
                  <a:lnTo>
                    <a:pt x="12" y="80"/>
                  </a:lnTo>
                  <a:lnTo>
                    <a:pt x="4" y="74"/>
                  </a:lnTo>
                  <a:lnTo>
                    <a:pt x="2" y="70"/>
                  </a:lnTo>
                  <a:lnTo>
                    <a:pt x="0" y="68"/>
                  </a:lnTo>
                  <a:lnTo>
                    <a:pt x="0" y="68"/>
                  </a:lnTo>
                  <a:lnTo>
                    <a:pt x="2" y="60"/>
                  </a:lnTo>
                  <a:lnTo>
                    <a:pt x="2" y="60"/>
                  </a:lnTo>
                  <a:lnTo>
                    <a:pt x="0" y="56"/>
                  </a:lnTo>
                  <a:lnTo>
                    <a:pt x="0" y="56"/>
                  </a:lnTo>
                  <a:lnTo>
                    <a:pt x="0" y="52"/>
                  </a:lnTo>
                  <a:lnTo>
                    <a:pt x="2" y="50"/>
                  </a:lnTo>
                  <a:lnTo>
                    <a:pt x="6" y="46"/>
                  </a:lnTo>
                  <a:lnTo>
                    <a:pt x="6" y="46"/>
                  </a:lnTo>
                  <a:lnTo>
                    <a:pt x="12" y="40"/>
                  </a:lnTo>
                  <a:lnTo>
                    <a:pt x="12" y="40"/>
                  </a:lnTo>
                  <a:lnTo>
                    <a:pt x="16" y="34"/>
                  </a:lnTo>
                  <a:lnTo>
                    <a:pt x="16" y="34"/>
                  </a:lnTo>
                  <a:lnTo>
                    <a:pt x="24" y="28"/>
                  </a:lnTo>
                  <a:lnTo>
                    <a:pt x="24" y="28"/>
                  </a:lnTo>
                  <a:lnTo>
                    <a:pt x="30" y="22"/>
                  </a:lnTo>
                  <a:lnTo>
                    <a:pt x="30" y="22"/>
                  </a:lnTo>
                  <a:lnTo>
                    <a:pt x="34" y="18"/>
                  </a:lnTo>
                  <a:lnTo>
                    <a:pt x="34" y="18"/>
                  </a:lnTo>
                  <a:lnTo>
                    <a:pt x="40" y="12"/>
                  </a:lnTo>
                  <a:lnTo>
                    <a:pt x="40" y="12"/>
                  </a:lnTo>
                  <a:lnTo>
                    <a:pt x="46" y="6"/>
                  </a:lnTo>
                  <a:lnTo>
                    <a:pt x="46" y="6"/>
                  </a:lnTo>
                  <a:lnTo>
                    <a:pt x="50" y="0"/>
                  </a:lnTo>
                  <a:lnTo>
                    <a:pt x="52" y="0"/>
                  </a:lnTo>
                  <a:lnTo>
                    <a:pt x="56" y="0"/>
                  </a:lnTo>
                  <a:lnTo>
                    <a:pt x="56" y="0"/>
                  </a:lnTo>
                  <a:lnTo>
                    <a:pt x="62" y="6"/>
                  </a:lnTo>
                  <a:lnTo>
                    <a:pt x="68" y="12"/>
                  </a:lnTo>
                  <a:lnTo>
                    <a:pt x="68" y="12"/>
                  </a:lnTo>
                  <a:lnTo>
                    <a:pt x="74" y="20"/>
                  </a:lnTo>
                  <a:lnTo>
                    <a:pt x="82" y="28"/>
                  </a:lnTo>
                  <a:lnTo>
                    <a:pt x="82" y="28"/>
                  </a:lnTo>
                  <a:lnTo>
                    <a:pt x="86" y="30"/>
                  </a:lnTo>
                  <a:lnTo>
                    <a:pt x="90" y="34"/>
                  </a:lnTo>
                  <a:lnTo>
                    <a:pt x="90" y="34"/>
                  </a:lnTo>
                  <a:lnTo>
                    <a:pt x="96" y="42"/>
                  </a:lnTo>
                  <a:lnTo>
                    <a:pt x="96" y="42"/>
                  </a:lnTo>
                  <a:lnTo>
                    <a:pt x="100" y="44"/>
                  </a:lnTo>
                  <a:lnTo>
                    <a:pt x="100" y="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0" name="Freeform 22"/>
            <p:cNvSpPr>
              <a:spLocks noEditPoints="1"/>
            </p:cNvSpPr>
            <p:nvPr userDrawn="1"/>
          </p:nvSpPr>
          <p:spPr bwMode="auto">
            <a:xfrm>
              <a:off x="3317" y="1462"/>
              <a:ext cx="106" cy="116"/>
            </a:xfrm>
            <a:custGeom>
              <a:avLst/>
              <a:gdLst>
                <a:gd name="T0" fmla="*/ 4 w 106"/>
                <a:gd name="T1" fmla="*/ 54 h 116"/>
                <a:gd name="T2" fmla="*/ 16 w 106"/>
                <a:gd name="T3" fmla="*/ 38 h 116"/>
                <a:gd name="T4" fmla="*/ 34 w 106"/>
                <a:gd name="T5" fmla="*/ 18 h 116"/>
                <a:gd name="T6" fmla="*/ 40 w 106"/>
                <a:gd name="T7" fmla="*/ 10 h 116"/>
                <a:gd name="T8" fmla="*/ 44 w 106"/>
                <a:gd name="T9" fmla="*/ 6 h 116"/>
                <a:gd name="T10" fmla="*/ 46 w 106"/>
                <a:gd name="T11" fmla="*/ 2 h 116"/>
                <a:gd name="T12" fmla="*/ 54 w 106"/>
                <a:gd name="T13" fmla="*/ 0 h 116"/>
                <a:gd name="T14" fmla="*/ 58 w 106"/>
                <a:gd name="T15" fmla="*/ 4 h 116"/>
                <a:gd name="T16" fmla="*/ 64 w 106"/>
                <a:gd name="T17" fmla="*/ 8 h 116"/>
                <a:gd name="T18" fmla="*/ 68 w 106"/>
                <a:gd name="T19" fmla="*/ 14 h 116"/>
                <a:gd name="T20" fmla="*/ 76 w 106"/>
                <a:gd name="T21" fmla="*/ 24 h 116"/>
                <a:gd name="T22" fmla="*/ 86 w 106"/>
                <a:gd name="T23" fmla="*/ 36 h 116"/>
                <a:gd name="T24" fmla="*/ 100 w 106"/>
                <a:gd name="T25" fmla="*/ 48 h 116"/>
                <a:gd name="T26" fmla="*/ 106 w 106"/>
                <a:gd name="T27" fmla="*/ 58 h 116"/>
                <a:gd name="T28" fmla="*/ 106 w 106"/>
                <a:gd name="T29" fmla="*/ 62 h 116"/>
                <a:gd name="T30" fmla="*/ 96 w 106"/>
                <a:gd name="T31" fmla="*/ 74 h 116"/>
                <a:gd name="T32" fmla="*/ 88 w 106"/>
                <a:gd name="T33" fmla="*/ 80 h 116"/>
                <a:gd name="T34" fmla="*/ 80 w 106"/>
                <a:gd name="T35" fmla="*/ 86 h 116"/>
                <a:gd name="T36" fmla="*/ 72 w 106"/>
                <a:gd name="T37" fmla="*/ 98 h 116"/>
                <a:gd name="T38" fmla="*/ 64 w 106"/>
                <a:gd name="T39" fmla="*/ 110 h 116"/>
                <a:gd name="T40" fmla="*/ 60 w 106"/>
                <a:gd name="T41" fmla="*/ 116 h 116"/>
                <a:gd name="T42" fmla="*/ 54 w 106"/>
                <a:gd name="T43" fmla="*/ 116 h 116"/>
                <a:gd name="T44" fmla="*/ 48 w 106"/>
                <a:gd name="T45" fmla="*/ 116 h 116"/>
                <a:gd name="T46" fmla="*/ 42 w 106"/>
                <a:gd name="T47" fmla="*/ 114 h 116"/>
                <a:gd name="T48" fmla="*/ 38 w 106"/>
                <a:gd name="T49" fmla="*/ 108 h 116"/>
                <a:gd name="T50" fmla="*/ 26 w 106"/>
                <a:gd name="T51" fmla="*/ 98 h 116"/>
                <a:gd name="T52" fmla="*/ 22 w 106"/>
                <a:gd name="T53" fmla="*/ 94 h 116"/>
                <a:gd name="T54" fmla="*/ 16 w 106"/>
                <a:gd name="T55" fmla="*/ 88 h 116"/>
                <a:gd name="T56" fmla="*/ 8 w 106"/>
                <a:gd name="T57" fmla="*/ 74 h 116"/>
                <a:gd name="T58" fmla="*/ 0 w 106"/>
                <a:gd name="T59" fmla="*/ 62 h 116"/>
                <a:gd name="T60" fmla="*/ 0 w 106"/>
                <a:gd name="T61" fmla="*/ 58 h 116"/>
                <a:gd name="T62" fmla="*/ 4 w 106"/>
                <a:gd name="T63" fmla="*/ 54 h 116"/>
                <a:gd name="T64" fmla="*/ 42 w 106"/>
                <a:gd name="T65" fmla="*/ 32 h 116"/>
                <a:gd name="T66" fmla="*/ 36 w 106"/>
                <a:gd name="T67" fmla="*/ 38 h 116"/>
                <a:gd name="T68" fmla="*/ 28 w 106"/>
                <a:gd name="T69" fmla="*/ 48 h 116"/>
                <a:gd name="T70" fmla="*/ 26 w 106"/>
                <a:gd name="T71" fmla="*/ 56 h 116"/>
                <a:gd name="T72" fmla="*/ 26 w 106"/>
                <a:gd name="T73" fmla="*/ 64 h 116"/>
                <a:gd name="T74" fmla="*/ 30 w 106"/>
                <a:gd name="T75" fmla="*/ 70 h 116"/>
                <a:gd name="T76" fmla="*/ 38 w 106"/>
                <a:gd name="T77" fmla="*/ 82 h 116"/>
                <a:gd name="T78" fmla="*/ 48 w 106"/>
                <a:gd name="T79" fmla="*/ 88 h 116"/>
                <a:gd name="T80" fmla="*/ 52 w 106"/>
                <a:gd name="T81" fmla="*/ 88 h 116"/>
                <a:gd name="T82" fmla="*/ 58 w 106"/>
                <a:gd name="T83" fmla="*/ 80 h 116"/>
                <a:gd name="T84" fmla="*/ 64 w 106"/>
                <a:gd name="T85" fmla="*/ 74 h 116"/>
                <a:gd name="T86" fmla="*/ 72 w 106"/>
                <a:gd name="T87" fmla="*/ 68 h 116"/>
                <a:gd name="T88" fmla="*/ 82 w 106"/>
                <a:gd name="T89" fmla="*/ 60 h 116"/>
                <a:gd name="T90" fmla="*/ 76 w 106"/>
                <a:gd name="T91" fmla="*/ 56 h 116"/>
                <a:gd name="T92" fmla="*/ 72 w 106"/>
                <a:gd name="T93" fmla="*/ 50 h 116"/>
                <a:gd name="T94" fmla="*/ 66 w 106"/>
                <a:gd name="T95" fmla="*/ 42 h 116"/>
                <a:gd name="T96" fmla="*/ 62 w 106"/>
                <a:gd name="T97" fmla="*/ 38 h 116"/>
                <a:gd name="T98" fmla="*/ 58 w 106"/>
                <a:gd name="T99" fmla="*/ 34 h 116"/>
                <a:gd name="T100" fmla="*/ 54 w 106"/>
                <a:gd name="T101" fmla="*/ 30 h 116"/>
                <a:gd name="T102" fmla="*/ 50 w 106"/>
                <a:gd name="T103" fmla="*/ 26 h 116"/>
                <a:gd name="T104" fmla="*/ 44 w 106"/>
                <a:gd name="T105" fmla="*/ 32 h 116"/>
                <a:gd name="T106" fmla="*/ 42 w 106"/>
                <a:gd name="T107"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6" h="116">
                  <a:moveTo>
                    <a:pt x="4" y="54"/>
                  </a:moveTo>
                  <a:lnTo>
                    <a:pt x="4" y="54"/>
                  </a:lnTo>
                  <a:lnTo>
                    <a:pt x="16" y="38"/>
                  </a:lnTo>
                  <a:lnTo>
                    <a:pt x="16" y="38"/>
                  </a:lnTo>
                  <a:lnTo>
                    <a:pt x="26" y="28"/>
                  </a:lnTo>
                  <a:lnTo>
                    <a:pt x="34" y="18"/>
                  </a:lnTo>
                  <a:lnTo>
                    <a:pt x="34" y="18"/>
                  </a:lnTo>
                  <a:lnTo>
                    <a:pt x="40" y="10"/>
                  </a:lnTo>
                  <a:lnTo>
                    <a:pt x="40" y="10"/>
                  </a:lnTo>
                  <a:lnTo>
                    <a:pt x="44" y="6"/>
                  </a:lnTo>
                  <a:lnTo>
                    <a:pt x="46" y="2"/>
                  </a:lnTo>
                  <a:lnTo>
                    <a:pt x="46" y="2"/>
                  </a:lnTo>
                  <a:lnTo>
                    <a:pt x="50" y="0"/>
                  </a:lnTo>
                  <a:lnTo>
                    <a:pt x="54" y="0"/>
                  </a:lnTo>
                  <a:lnTo>
                    <a:pt x="54" y="0"/>
                  </a:lnTo>
                  <a:lnTo>
                    <a:pt x="58" y="4"/>
                  </a:lnTo>
                  <a:lnTo>
                    <a:pt x="58" y="4"/>
                  </a:lnTo>
                  <a:lnTo>
                    <a:pt x="64" y="8"/>
                  </a:lnTo>
                  <a:lnTo>
                    <a:pt x="68" y="14"/>
                  </a:lnTo>
                  <a:lnTo>
                    <a:pt x="68" y="14"/>
                  </a:lnTo>
                  <a:lnTo>
                    <a:pt x="76" y="24"/>
                  </a:lnTo>
                  <a:lnTo>
                    <a:pt x="76" y="24"/>
                  </a:lnTo>
                  <a:lnTo>
                    <a:pt x="86" y="36"/>
                  </a:lnTo>
                  <a:lnTo>
                    <a:pt x="86" y="36"/>
                  </a:lnTo>
                  <a:lnTo>
                    <a:pt x="100" y="48"/>
                  </a:lnTo>
                  <a:lnTo>
                    <a:pt x="100" y="48"/>
                  </a:lnTo>
                  <a:lnTo>
                    <a:pt x="106" y="54"/>
                  </a:lnTo>
                  <a:lnTo>
                    <a:pt x="106" y="58"/>
                  </a:lnTo>
                  <a:lnTo>
                    <a:pt x="106" y="62"/>
                  </a:lnTo>
                  <a:lnTo>
                    <a:pt x="106" y="62"/>
                  </a:lnTo>
                  <a:lnTo>
                    <a:pt x="102" y="68"/>
                  </a:lnTo>
                  <a:lnTo>
                    <a:pt x="96" y="74"/>
                  </a:lnTo>
                  <a:lnTo>
                    <a:pt x="96" y="74"/>
                  </a:lnTo>
                  <a:lnTo>
                    <a:pt x="88" y="80"/>
                  </a:lnTo>
                  <a:lnTo>
                    <a:pt x="80" y="86"/>
                  </a:lnTo>
                  <a:lnTo>
                    <a:pt x="80" y="86"/>
                  </a:lnTo>
                  <a:lnTo>
                    <a:pt x="72" y="98"/>
                  </a:lnTo>
                  <a:lnTo>
                    <a:pt x="72" y="98"/>
                  </a:lnTo>
                  <a:lnTo>
                    <a:pt x="64" y="110"/>
                  </a:lnTo>
                  <a:lnTo>
                    <a:pt x="64" y="110"/>
                  </a:lnTo>
                  <a:lnTo>
                    <a:pt x="62" y="114"/>
                  </a:lnTo>
                  <a:lnTo>
                    <a:pt x="60" y="116"/>
                  </a:lnTo>
                  <a:lnTo>
                    <a:pt x="60" y="116"/>
                  </a:lnTo>
                  <a:lnTo>
                    <a:pt x="54" y="116"/>
                  </a:lnTo>
                  <a:lnTo>
                    <a:pt x="48" y="116"/>
                  </a:lnTo>
                  <a:lnTo>
                    <a:pt x="48" y="116"/>
                  </a:lnTo>
                  <a:lnTo>
                    <a:pt x="44" y="116"/>
                  </a:lnTo>
                  <a:lnTo>
                    <a:pt x="42" y="114"/>
                  </a:lnTo>
                  <a:lnTo>
                    <a:pt x="42" y="114"/>
                  </a:lnTo>
                  <a:lnTo>
                    <a:pt x="38" y="108"/>
                  </a:lnTo>
                  <a:lnTo>
                    <a:pt x="38" y="108"/>
                  </a:lnTo>
                  <a:lnTo>
                    <a:pt x="26" y="98"/>
                  </a:lnTo>
                  <a:lnTo>
                    <a:pt x="26" y="98"/>
                  </a:lnTo>
                  <a:lnTo>
                    <a:pt x="22" y="94"/>
                  </a:lnTo>
                  <a:lnTo>
                    <a:pt x="16" y="88"/>
                  </a:lnTo>
                  <a:lnTo>
                    <a:pt x="16" y="88"/>
                  </a:lnTo>
                  <a:lnTo>
                    <a:pt x="8" y="74"/>
                  </a:lnTo>
                  <a:lnTo>
                    <a:pt x="8" y="74"/>
                  </a:lnTo>
                  <a:lnTo>
                    <a:pt x="4" y="70"/>
                  </a:lnTo>
                  <a:lnTo>
                    <a:pt x="0" y="62"/>
                  </a:lnTo>
                  <a:lnTo>
                    <a:pt x="0" y="62"/>
                  </a:lnTo>
                  <a:lnTo>
                    <a:pt x="0" y="58"/>
                  </a:lnTo>
                  <a:lnTo>
                    <a:pt x="4" y="54"/>
                  </a:lnTo>
                  <a:lnTo>
                    <a:pt x="4" y="54"/>
                  </a:lnTo>
                  <a:close/>
                  <a:moveTo>
                    <a:pt x="42" y="32"/>
                  </a:moveTo>
                  <a:lnTo>
                    <a:pt x="42" y="32"/>
                  </a:lnTo>
                  <a:lnTo>
                    <a:pt x="36" y="38"/>
                  </a:lnTo>
                  <a:lnTo>
                    <a:pt x="36" y="38"/>
                  </a:lnTo>
                  <a:lnTo>
                    <a:pt x="28" y="48"/>
                  </a:lnTo>
                  <a:lnTo>
                    <a:pt x="28" y="48"/>
                  </a:lnTo>
                  <a:lnTo>
                    <a:pt x="26" y="56"/>
                  </a:lnTo>
                  <a:lnTo>
                    <a:pt x="26" y="56"/>
                  </a:lnTo>
                  <a:lnTo>
                    <a:pt x="26" y="60"/>
                  </a:lnTo>
                  <a:lnTo>
                    <a:pt x="26" y="64"/>
                  </a:lnTo>
                  <a:lnTo>
                    <a:pt x="30" y="70"/>
                  </a:lnTo>
                  <a:lnTo>
                    <a:pt x="30" y="70"/>
                  </a:lnTo>
                  <a:lnTo>
                    <a:pt x="38" y="82"/>
                  </a:lnTo>
                  <a:lnTo>
                    <a:pt x="38" y="82"/>
                  </a:lnTo>
                  <a:lnTo>
                    <a:pt x="42" y="86"/>
                  </a:lnTo>
                  <a:lnTo>
                    <a:pt x="48" y="88"/>
                  </a:lnTo>
                  <a:lnTo>
                    <a:pt x="48" y="88"/>
                  </a:lnTo>
                  <a:lnTo>
                    <a:pt x="52" y="88"/>
                  </a:lnTo>
                  <a:lnTo>
                    <a:pt x="54" y="86"/>
                  </a:lnTo>
                  <a:lnTo>
                    <a:pt x="58" y="80"/>
                  </a:lnTo>
                  <a:lnTo>
                    <a:pt x="58" y="80"/>
                  </a:lnTo>
                  <a:lnTo>
                    <a:pt x="64" y="74"/>
                  </a:lnTo>
                  <a:lnTo>
                    <a:pt x="64" y="74"/>
                  </a:lnTo>
                  <a:lnTo>
                    <a:pt x="72" y="68"/>
                  </a:lnTo>
                  <a:lnTo>
                    <a:pt x="72" y="68"/>
                  </a:lnTo>
                  <a:lnTo>
                    <a:pt x="82" y="60"/>
                  </a:lnTo>
                  <a:lnTo>
                    <a:pt x="82" y="60"/>
                  </a:lnTo>
                  <a:lnTo>
                    <a:pt x="76" y="56"/>
                  </a:lnTo>
                  <a:lnTo>
                    <a:pt x="72" y="50"/>
                  </a:lnTo>
                  <a:lnTo>
                    <a:pt x="72" y="50"/>
                  </a:lnTo>
                  <a:lnTo>
                    <a:pt x="66" y="42"/>
                  </a:lnTo>
                  <a:lnTo>
                    <a:pt x="66" y="42"/>
                  </a:lnTo>
                  <a:lnTo>
                    <a:pt x="62" y="38"/>
                  </a:lnTo>
                  <a:lnTo>
                    <a:pt x="62" y="38"/>
                  </a:lnTo>
                  <a:lnTo>
                    <a:pt x="58" y="34"/>
                  </a:lnTo>
                  <a:lnTo>
                    <a:pt x="58" y="34"/>
                  </a:lnTo>
                  <a:lnTo>
                    <a:pt x="54" y="30"/>
                  </a:lnTo>
                  <a:lnTo>
                    <a:pt x="54" y="30"/>
                  </a:lnTo>
                  <a:lnTo>
                    <a:pt x="52" y="28"/>
                  </a:lnTo>
                  <a:lnTo>
                    <a:pt x="50" y="26"/>
                  </a:lnTo>
                  <a:lnTo>
                    <a:pt x="50" y="26"/>
                  </a:lnTo>
                  <a:lnTo>
                    <a:pt x="44" y="32"/>
                  </a:lnTo>
                  <a:lnTo>
                    <a:pt x="44" y="32"/>
                  </a:lnTo>
                  <a:lnTo>
                    <a:pt x="42" y="32"/>
                  </a:lnTo>
                  <a:lnTo>
                    <a:pt x="4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1" name="Freeform 23"/>
            <p:cNvSpPr>
              <a:spLocks noEditPoints="1"/>
            </p:cNvSpPr>
            <p:nvPr userDrawn="1"/>
          </p:nvSpPr>
          <p:spPr bwMode="auto">
            <a:xfrm>
              <a:off x="3313" y="1214"/>
              <a:ext cx="106" cy="104"/>
            </a:xfrm>
            <a:custGeom>
              <a:avLst/>
              <a:gdLst>
                <a:gd name="T0" fmla="*/ 104 w 106"/>
                <a:gd name="T1" fmla="*/ 40 h 104"/>
                <a:gd name="T2" fmla="*/ 106 w 106"/>
                <a:gd name="T3" fmla="*/ 40 h 104"/>
                <a:gd name="T4" fmla="*/ 106 w 106"/>
                <a:gd name="T5" fmla="*/ 50 h 104"/>
                <a:gd name="T6" fmla="*/ 88 w 106"/>
                <a:gd name="T7" fmla="*/ 66 h 104"/>
                <a:gd name="T8" fmla="*/ 84 w 106"/>
                <a:gd name="T9" fmla="*/ 74 h 104"/>
                <a:gd name="T10" fmla="*/ 76 w 106"/>
                <a:gd name="T11" fmla="*/ 82 h 104"/>
                <a:gd name="T12" fmla="*/ 68 w 106"/>
                <a:gd name="T13" fmla="*/ 96 h 104"/>
                <a:gd name="T14" fmla="*/ 66 w 106"/>
                <a:gd name="T15" fmla="*/ 100 h 104"/>
                <a:gd name="T16" fmla="*/ 62 w 106"/>
                <a:gd name="T17" fmla="*/ 104 h 104"/>
                <a:gd name="T18" fmla="*/ 54 w 106"/>
                <a:gd name="T19" fmla="*/ 102 h 104"/>
                <a:gd name="T20" fmla="*/ 46 w 106"/>
                <a:gd name="T21" fmla="*/ 98 h 104"/>
                <a:gd name="T22" fmla="*/ 30 w 106"/>
                <a:gd name="T23" fmla="*/ 88 h 104"/>
                <a:gd name="T24" fmla="*/ 16 w 106"/>
                <a:gd name="T25" fmla="*/ 76 h 104"/>
                <a:gd name="T26" fmla="*/ 2 w 106"/>
                <a:gd name="T27" fmla="*/ 64 h 104"/>
                <a:gd name="T28" fmla="*/ 2 w 106"/>
                <a:gd name="T29" fmla="*/ 58 h 104"/>
                <a:gd name="T30" fmla="*/ 4 w 106"/>
                <a:gd name="T31" fmla="*/ 54 h 104"/>
                <a:gd name="T32" fmla="*/ 6 w 106"/>
                <a:gd name="T33" fmla="*/ 52 h 104"/>
                <a:gd name="T34" fmla="*/ 12 w 106"/>
                <a:gd name="T35" fmla="*/ 44 h 104"/>
                <a:gd name="T36" fmla="*/ 22 w 106"/>
                <a:gd name="T37" fmla="*/ 30 h 104"/>
                <a:gd name="T38" fmla="*/ 36 w 106"/>
                <a:gd name="T39" fmla="*/ 16 h 104"/>
                <a:gd name="T40" fmla="*/ 44 w 106"/>
                <a:gd name="T41" fmla="*/ 4 h 104"/>
                <a:gd name="T42" fmla="*/ 46 w 106"/>
                <a:gd name="T43" fmla="*/ 0 h 104"/>
                <a:gd name="T44" fmla="*/ 52 w 106"/>
                <a:gd name="T45" fmla="*/ 0 h 104"/>
                <a:gd name="T46" fmla="*/ 58 w 106"/>
                <a:gd name="T47" fmla="*/ 2 h 104"/>
                <a:gd name="T48" fmla="*/ 78 w 106"/>
                <a:gd name="T49" fmla="*/ 20 h 104"/>
                <a:gd name="T50" fmla="*/ 90 w 106"/>
                <a:gd name="T51" fmla="*/ 30 h 104"/>
                <a:gd name="T52" fmla="*/ 92 w 106"/>
                <a:gd name="T53" fmla="*/ 32 h 104"/>
                <a:gd name="T54" fmla="*/ 90 w 106"/>
                <a:gd name="T55" fmla="*/ 36 h 104"/>
                <a:gd name="T56" fmla="*/ 94 w 106"/>
                <a:gd name="T57" fmla="*/ 38 h 104"/>
                <a:gd name="T58" fmla="*/ 102 w 106"/>
                <a:gd name="T59" fmla="*/ 38 h 104"/>
                <a:gd name="T60" fmla="*/ 104 w 106"/>
                <a:gd name="T61" fmla="*/ 40 h 104"/>
                <a:gd name="T62" fmla="*/ 60 w 106"/>
                <a:gd name="T63" fmla="*/ 26 h 104"/>
                <a:gd name="T64" fmla="*/ 54 w 106"/>
                <a:gd name="T65" fmla="*/ 20 h 104"/>
                <a:gd name="T66" fmla="*/ 52 w 106"/>
                <a:gd name="T67" fmla="*/ 20 h 104"/>
                <a:gd name="T68" fmla="*/ 38 w 106"/>
                <a:gd name="T69" fmla="*/ 30 h 104"/>
                <a:gd name="T70" fmla="*/ 32 w 106"/>
                <a:gd name="T71" fmla="*/ 40 h 104"/>
                <a:gd name="T72" fmla="*/ 22 w 106"/>
                <a:gd name="T73" fmla="*/ 52 h 104"/>
                <a:gd name="T74" fmla="*/ 20 w 106"/>
                <a:gd name="T75" fmla="*/ 58 h 104"/>
                <a:gd name="T76" fmla="*/ 22 w 106"/>
                <a:gd name="T77" fmla="*/ 60 h 104"/>
                <a:gd name="T78" fmla="*/ 46 w 106"/>
                <a:gd name="T79" fmla="*/ 82 h 104"/>
                <a:gd name="T80" fmla="*/ 52 w 106"/>
                <a:gd name="T81" fmla="*/ 86 h 104"/>
                <a:gd name="T82" fmla="*/ 56 w 106"/>
                <a:gd name="T83" fmla="*/ 86 h 104"/>
                <a:gd name="T84" fmla="*/ 62 w 106"/>
                <a:gd name="T85" fmla="*/ 82 h 104"/>
                <a:gd name="T86" fmla="*/ 78 w 106"/>
                <a:gd name="T87" fmla="*/ 58 h 104"/>
                <a:gd name="T88" fmla="*/ 82 w 106"/>
                <a:gd name="T89" fmla="*/ 52 h 104"/>
                <a:gd name="T90" fmla="*/ 86 w 106"/>
                <a:gd name="T91" fmla="*/ 46 h 104"/>
                <a:gd name="T92" fmla="*/ 82 w 106"/>
                <a:gd name="T93" fmla="*/ 44 h 104"/>
                <a:gd name="T94" fmla="*/ 72 w 106"/>
                <a:gd name="T95" fmla="*/ 34 h 104"/>
                <a:gd name="T96" fmla="*/ 66 w 106"/>
                <a:gd name="T97" fmla="*/ 30 h 104"/>
                <a:gd name="T98" fmla="*/ 62 w 106"/>
                <a:gd name="T99" fmla="*/ 28 h 104"/>
                <a:gd name="T100" fmla="*/ 60 w 106"/>
                <a:gd name="T101" fmla="*/ 2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6" h="104">
                  <a:moveTo>
                    <a:pt x="104" y="40"/>
                  </a:moveTo>
                  <a:lnTo>
                    <a:pt x="104" y="40"/>
                  </a:lnTo>
                  <a:lnTo>
                    <a:pt x="106" y="40"/>
                  </a:lnTo>
                  <a:lnTo>
                    <a:pt x="106" y="40"/>
                  </a:lnTo>
                  <a:lnTo>
                    <a:pt x="106" y="46"/>
                  </a:lnTo>
                  <a:lnTo>
                    <a:pt x="106" y="50"/>
                  </a:lnTo>
                  <a:lnTo>
                    <a:pt x="106" y="50"/>
                  </a:lnTo>
                  <a:lnTo>
                    <a:pt x="88" y="66"/>
                  </a:lnTo>
                  <a:lnTo>
                    <a:pt x="88" y="66"/>
                  </a:lnTo>
                  <a:lnTo>
                    <a:pt x="84" y="74"/>
                  </a:lnTo>
                  <a:lnTo>
                    <a:pt x="84" y="74"/>
                  </a:lnTo>
                  <a:lnTo>
                    <a:pt x="76" y="82"/>
                  </a:lnTo>
                  <a:lnTo>
                    <a:pt x="76" y="82"/>
                  </a:lnTo>
                  <a:lnTo>
                    <a:pt x="68" y="96"/>
                  </a:lnTo>
                  <a:lnTo>
                    <a:pt x="68" y="96"/>
                  </a:lnTo>
                  <a:lnTo>
                    <a:pt x="66" y="100"/>
                  </a:lnTo>
                  <a:lnTo>
                    <a:pt x="62" y="104"/>
                  </a:lnTo>
                  <a:lnTo>
                    <a:pt x="62" y="104"/>
                  </a:lnTo>
                  <a:lnTo>
                    <a:pt x="58" y="104"/>
                  </a:lnTo>
                  <a:lnTo>
                    <a:pt x="54" y="102"/>
                  </a:lnTo>
                  <a:lnTo>
                    <a:pt x="46" y="98"/>
                  </a:lnTo>
                  <a:lnTo>
                    <a:pt x="46" y="98"/>
                  </a:lnTo>
                  <a:lnTo>
                    <a:pt x="30" y="88"/>
                  </a:lnTo>
                  <a:lnTo>
                    <a:pt x="30" y="88"/>
                  </a:lnTo>
                  <a:lnTo>
                    <a:pt x="16" y="76"/>
                  </a:lnTo>
                  <a:lnTo>
                    <a:pt x="16" y="76"/>
                  </a:lnTo>
                  <a:lnTo>
                    <a:pt x="6" y="68"/>
                  </a:lnTo>
                  <a:lnTo>
                    <a:pt x="2" y="64"/>
                  </a:lnTo>
                  <a:lnTo>
                    <a:pt x="0" y="60"/>
                  </a:lnTo>
                  <a:lnTo>
                    <a:pt x="2" y="58"/>
                  </a:lnTo>
                  <a:lnTo>
                    <a:pt x="2" y="58"/>
                  </a:lnTo>
                  <a:lnTo>
                    <a:pt x="4" y="54"/>
                  </a:lnTo>
                  <a:lnTo>
                    <a:pt x="6" y="52"/>
                  </a:lnTo>
                  <a:lnTo>
                    <a:pt x="6" y="52"/>
                  </a:lnTo>
                  <a:lnTo>
                    <a:pt x="12" y="44"/>
                  </a:lnTo>
                  <a:lnTo>
                    <a:pt x="12" y="44"/>
                  </a:lnTo>
                  <a:lnTo>
                    <a:pt x="22" y="30"/>
                  </a:lnTo>
                  <a:lnTo>
                    <a:pt x="22" y="30"/>
                  </a:lnTo>
                  <a:lnTo>
                    <a:pt x="36" y="16"/>
                  </a:lnTo>
                  <a:lnTo>
                    <a:pt x="36" y="16"/>
                  </a:lnTo>
                  <a:lnTo>
                    <a:pt x="40" y="8"/>
                  </a:lnTo>
                  <a:lnTo>
                    <a:pt x="44" y="4"/>
                  </a:lnTo>
                  <a:lnTo>
                    <a:pt x="46" y="0"/>
                  </a:lnTo>
                  <a:lnTo>
                    <a:pt x="46" y="0"/>
                  </a:lnTo>
                  <a:lnTo>
                    <a:pt x="50" y="0"/>
                  </a:lnTo>
                  <a:lnTo>
                    <a:pt x="52" y="0"/>
                  </a:lnTo>
                  <a:lnTo>
                    <a:pt x="58" y="2"/>
                  </a:lnTo>
                  <a:lnTo>
                    <a:pt x="58" y="2"/>
                  </a:lnTo>
                  <a:lnTo>
                    <a:pt x="78" y="20"/>
                  </a:lnTo>
                  <a:lnTo>
                    <a:pt x="78" y="20"/>
                  </a:lnTo>
                  <a:lnTo>
                    <a:pt x="84" y="24"/>
                  </a:lnTo>
                  <a:lnTo>
                    <a:pt x="90" y="30"/>
                  </a:lnTo>
                  <a:lnTo>
                    <a:pt x="90" y="30"/>
                  </a:lnTo>
                  <a:lnTo>
                    <a:pt x="92" y="32"/>
                  </a:lnTo>
                  <a:lnTo>
                    <a:pt x="92" y="34"/>
                  </a:lnTo>
                  <a:lnTo>
                    <a:pt x="90" y="36"/>
                  </a:lnTo>
                  <a:lnTo>
                    <a:pt x="90" y="36"/>
                  </a:lnTo>
                  <a:lnTo>
                    <a:pt x="94" y="38"/>
                  </a:lnTo>
                  <a:lnTo>
                    <a:pt x="98" y="38"/>
                  </a:lnTo>
                  <a:lnTo>
                    <a:pt x="102" y="38"/>
                  </a:lnTo>
                  <a:lnTo>
                    <a:pt x="104" y="40"/>
                  </a:lnTo>
                  <a:lnTo>
                    <a:pt x="104" y="40"/>
                  </a:lnTo>
                  <a:close/>
                  <a:moveTo>
                    <a:pt x="60" y="26"/>
                  </a:moveTo>
                  <a:lnTo>
                    <a:pt x="60" y="26"/>
                  </a:lnTo>
                  <a:lnTo>
                    <a:pt x="56" y="22"/>
                  </a:lnTo>
                  <a:lnTo>
                    <a:pt x="54" y="20"/>
                  </a:lnTo>
                  <a:lnTo>
                    <a:pt x="52" y="20"/>
                  </a:lnTo>
                  <a:lnTo>
                    <a:pt x="52" y="20"/>
                  </a:lnTo>
                  <a:lnTo>
                    <a:pt x="38" y="30"/>
                  </a:lnTo>
                  <a:lnTo>
                    <a:pt x="38" y="30"/>
                  </a:lnTo>
                  <a:lnTo>
                    <a:pt x="32" y="40"/>
                  </a:lnTo>
                  <a:lnTo>
                    <a:pt x="32" y="40"/>
                  </a:lnTo>
                  <a:lnTo>
                    <a:pt x="22" y="52"/>
                  </a:lnTo>
                  <a:lnTo>
                    <a:pt x="22" y="52"/>
                  </a:lnTo>
                  <a:lnTo>
                    <a:pt x="20" y="56"/>
                  </a:lnTo>
                  <a:lnTo>
                    <a:pt x="20" y="58"/>
                  </a:lnTo>
                  <a:lnTo>
                    <a:pt x="22" y="60"/>
                  </a:lnTo>
                  <a:lnTo>
                    <a:pt x="22" y="60"/>
                  </a:lnTo>
                  <a:lnTo>
                    <a:pt x="34" y="72"/>
                  </a:lnTo>
                  <a:lnTo>
                    <a:pt x="46" y="82"/>
                  </a:lnTo>
                  <a:lnTo>
                    <a:pt x="46" y="82"/>
                  </a:lnTo>
                  <a:lnTo>
                    <a:pt x="52" y="86"/>
                  </a:lnTo>
                  <a:lnTo>
                    <a:pt x="56" y="86"/>
                  </a:lnTo>
                  <a:lnTo>
                    <a:pt x="56" y="86"/>
                  </a:lnTo>
                  <a:lnTo>
                    <a:pt x="62" y="82"/>
                  </a:lnTo>
                  <a:lnTo>
                    <a:pt x="62" y="82"/>
                  </a:lnTo>
                  <a:lnTo>
                    <a:pt x="70" y="72"/>
                  </a:lnTo>
                  <a:lnTo>
                    <a:pt x="78" y="58"/>
                  </a:lnTo>
                  <a:lnTo>
                    <a:pt x="78" y="58"/>
                  </a:lnTo>
                  <a:lnTo>
                    <a:pt x="82" y="52"/>
                  </a:lnTo>
                  <a:lnTo>
                    <a:pt x="86" y="46"/>
                  </a:lnTo>
                  <a:lnTo>
                    <a:pt x="86" y="46"/>
                  </a:lnTo>
                  <a:lnTo>
                    <a:pt x="82" y="44"/>
                  </a:lnTo>
                  <a:lnTo>
                    <a:pt x="82" y="44"/>
                  </a:lnTo>
                  <a:lnTo>
                    <a:pt x="78" y="38"/>
                  </a:lnTo>
                  <a:lnTo>
                    <a:pt x="72" y="34"/>
                  </a:lnTo>
                  <a:lnTo>
                    <a:pt x="72" y="34"/>
                  </a:lnTo>
                  <a:lnTo>
                    <a:pt x="66" y="30"/>
                  </a:lnTo>
                  <a:lnTo>
                    <a:pt x="62" y="28"/>
                  </a:lnTo>
                  <a:lnTo>
                    <a:pt x="62" y="28"/>
                  </a:lnTo>
                  <a:lnTo>
                    <a:pt x="60" y="26"/>
                  </a:lnTo>
                  <a:lnTo>
                    <a:pt x="60"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2" name="Freeform 24"/>
            <p:cNvSpPr>
              <a:spLocks/>
            </p:cNvSpPr>
            <p:nvPr userDrawn="1"/>
          </p:nvSpPr>
          <p:spPr bwMode="auto">
            <a:xfrm>
              <a:off x="3313" y="1340"/>
              <a:ext cx="104" cy="100"/>
            </a:xfrm>
            <a:custGeom>
              <a:avLst/>
              <a:gdLst>
                <a:gd name="T0" fmla="*/ 104 w 104"/>
                <a:gd name="T1" fmla="*/ 38 h 100"/>
                <a:gd name="T2" fmla="*/ 104 w 104"/>
                <a:gd name="T3" fmla="*/ 46 h 100"/>
                <a:gd name="T4" fmla="*/ 104 w 104"/>
                <a:gd name="T5" fmla="*/ 52 h 100"/>
                <a:gd name="T6" fmla="*/ 100 w 104"/>
                <a:gd name="T7" fmla="*/ 54 h 100"/>
                <a:gd name="T8" fmla="*/ 96 w 104"/>
                <a:gd name="T9" fmla="*/ 56 h 100"/>
                <a:gd name="T10" fmla="*/ 92 w 104"/>
                <a:gd name="T11" fmla="*/ 64 h 100"/>
                <a:gd name="T12" fmla="*/ 86 w 104"/>
                <a:gd name="T13" fmla="*/ 70 h 100"/>
                <a:gd name="T14" fmla="*/ 82 w 104"/>
                <a:gd name="T15" fmla="*/ 76 h 100"/>
                <a:gd name="T16" fmla="*/ 76 w 104"/>
                <a:gd name="T17" fmla="*/ 80 h 100"/>
                <a:gd name="T18" fmla="*/ 66 w 104"/>
                <a:gd name="T19" fmla="*/ 88 h 100"/>
                <a:gd name="T20" fmla="*/ 60 w 104"/>
                <a:gd name="T21" fmla="*/ 94 h 100"/>
                <a:gd name="T22" fmla="*/ 56 w 104"/>
                <a:gd name="T23" fmla="*/ 100 h 100"/>
                <a:gd name="T24" fmla="*/ 50 w 104"/>
                <a:gd name="T25" fmla="*/ 98 h 100"/>
                <a:gd name="T26" fmla="*/ 46 w 104"/>
                <a:gd name="T27" fmla="*/ 96 h 100"/>
                <a:gd name="T28" fmla="*/ 36 w 104"/>
                <a:gd name="T29" fmla="*/ 90 h 100"/>
                <a:gd name="T30" fmla="*/ 26 w 104"/>
                <a:gd name="T31" fmla="*/ 84 h 100"/>
                <a:gd name="T32" fmla="*/ 12 w 104"/>
                <a:gd name="T33" fmla="*/ 68 h 100"/>
                <a:gd name="T34" fmla="*/ 10 w 104"/>
                <a:gd name="T35" fmla="*/ 66 h 100"/>
                <a:gd name="T36" fmla="*/ 8 w 104"/>
                <a:gd name="T37" fmla="*/ 64 h 100"/>
                <a:gd name="T38" fmla="*/ 4 w 104"/>
                <a:gd name="T39" fmla="*/ 58 h 100"/>
                <a:gd name="T40" fmla="*/ 2 w 104"/>
                <a:gd name="T41" fmla="*/ 54 h 100"/>
                <a:gd name="T42" fmla="*/ 2 w 104"/>
                <a:gd name="T43" fmla="*/ 46 h 100"/>
                <a:gd name="T44" fmla="*/ 8 w 104"/>
                <a:gd name="T45" fmla="*/ 38 h 100"/>
                <a:gd name="T46" fmla="*/ 16 w 104"/>
                <a:gd name="T47" fmla="*/ 28 h 100"/>
                <a:gd name="T48" fmla="*/ 26 w 104"/>
                <a:gd name="T49" fmla="*/ 18 h 100"/>
                <a:gd name="T50" fmla="*/ 46 w 104"/>
                <a:gd name="T51" fmla="*/ 2 h 100"/>
                <a:gd name="T52" fmla="*/ 50 w 104"/>
                <a:gd name="T53" fmla="*/ 0 h 100"/>
                <a:gd name="T54" fmla="*/ 54 w 104"/>
                <a:gd name="T55" fmla="*/ 2 h 100"/>
                <a:gd name="T56" fmla="*/ 58 w 104"/>
                <a:gd name="T57" fmla="*/ 4 h 100"/>
                <a:gd name="T58" fmla="*/ 64 w 104"/>
                <a:gd name="T59" fmla="*/ 10 h 100"/>
                <a:gd name="T60" fmla="*/ 70 w 104"/>
                <a:gd name="T61" fmla="*/ 16 h 100"/>
                <a:gd name="T62" fmla="*/ 84 w 104"/>
                <a:gd name="T63" fmla="*/ 28 h 100"/>
                <a:gd name="T64" fmla="*/ 94 w 104"/>
                <a:gd name="T65" fmla="*/ 34 h 100"/>
                <a:gd name="T66" fmla="*/ 104 w 104"/>
                <a:gd name="T67" fmla="*/ 3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00">
                  <a:moveTo>
                    <a:pt x="104" y="38"/>
                  </a:moveTo>
                  <a:lnTo>
                    <a:pt x="104" y="38"/>
                  </a:lnTo>
                  <a:lnTo>
                    <a:pt x="104" y="42"/>
                  </a:lnTo>
                  <a:lnTo>
                    <a:pt x="104" y="46"/>
                  </a:lnTo>
                  <a:lnTo>
                    <a:pt x="104" y="46"/>
                  </a:lnTo>
                  <a:lnTo>
                    <a:pt x="104" y="52"/>
                  </a:lnTo>
                  <a:lnTo>
                    <a:pt x="104" y="52"/>
                  </a:lnTo>
                  <a:lnTo>
                    <a:pt x="100" y="54"/>
                  </a:lnTo>
                  <a:lnTo>
                    <a:pt x="96" y="56"/>
                  </a:lnTo>
                  <a:lnTo>
                    <a:pt x="96" y="56"/>
                  </a:lnTo>
                  <a:lnTo>
                    <a:pt x="94" y="60"/>
                  </a:lnTo>
                  <a:lnTo>
                    <a:pt x="92" y="64"/>
                  </a:lnTo>
                  <a:lnTo>
                    <a:pt x="92" y="64"/>
                  </a:lnTo>
                  <a:lnTo>
                    <a:pt x="86" y="70"/>
                  </a:lnTo>
                  <a:lnTo>
                    <a:pt x="86" y="70"/>
                  </a:lnTo>
                  <a:lnTo>
                    <a:pt x="82" y="76"/>
                  </a:lnTo>
                  <a:lnTo>
                    <a:pt x="76" y="80"/>
                  </a:lnTo>
                  <a:lnTo>
                    <a:pt x="76" y="80"/>
                  </a:lnTo>
                  <a:lnTo>
                    <a:pt x="66" y="88"/>
                  </a:lnTo>
                  <a:lnTo>
                    <a:pt x="66" y="88"/>
                  </a:lnTo>
                  <a:lnTo>
                    <a:pt x="60" y="94"/>
                  </a:lnTo>
                  <a:lnTo>
                    <a:pt x="60" y="94"/>
                  </a:lnTo>
                  <a:lnTo>
                    <a:pt x="58" y="96"/>
                  </a:lnTo>
                  <a:lnTo>
                    <a:pt x="56" y="100"/>
                  </a:lnTo>
                  <a:lnTo>
                    <a:pt x="56" y="100"/>
                  </a:lnTo>
                  <a:lnTo>
                    <a:pt x="50" y="98"/>
                  </a:lnTo>
                  <a:lnTo>
                    <a:pt x="50" y="98"/>
                  </a:lnTo>
                  <a:lnTo>
                    <a:pt x="46" y="96"/>
                  </a:lnTo>
                  <a:lnTo>
                    <a:pt x="46" y="96"/>
                  </a:lnTo>
                  <a:lnTo>
                    <a:pt x="36" y="90"/>
                  </a:lnTo>
                  <a:lnTo>
                    <a:pt x="26" y="84"/>
                  </a:lnTo>
                  <a:lnTo>
                    <a:pt x="26" y="84"/>
                  </a:lnTo>
                  <a:lnTo>
                    <a:pt x="20" y="74"/>
                  </a:lnTo>
                  <a:lnTo>
                    <a:pt x="12" y="68"/>
                  </a:lnTo>
                  <a:lnTo>
                    <a:pt x="12" y="68"/>
                  </a:lnTo>
                  <a:lnTo>
                    <a:pt x="10" y="66"/>
                  </a:lnTo>
                  <a:lnTo>
                    <a:pt x="8" y="64"/>
                  </a:lnTo>
                  <a:lnTo>
                    <a:pt x="8" y="64"/>
                  </a:lnTo>
                  <a:lnTo>
                    <a:pt x="4" y="58"/>
                  </a:lnTo>
                  <a:lnTo>
                    <a:pt x="4" y="58"/>
                  </a:lnTo>
                  <a:lnTo>
                    <a:pt x="2" y="54"/>
                  </a:lnTo>
                  <a:lnTo>
                    <a:pt x="2" y="54"/>
                  </a:lnTo>
                  <a:lnTo>
                    <a:pt x="0" y="50"/>
                  </a:lnTo>
                  <a:lnTo>
                    <a:pt x="2" y="46"/>
                  </a:lnTo>
                  <a:lnTo>
                    <a:pt x="2" y="46"/>
                  </a:lnTo>
                  <a:lnTo>
                    <a:pt x="8" y="38"/>
                  </a:lnTo>
                  <a:lnTo>
                    <a:pt x="8" y="38"/>
                  </a:lnTo>
                  <a:lnTo>
                    <a:pt x="16" y="28"/>
                  </a:lnTo>
                  <a:lnTo>
                    <a:pt x="26" y="18"/>
                  </a:lnTo>
                  <a:lnTo>
                    <a:pt x="26" y="18"/>
                  </a:lnTo>
                  <a:lnTo>
                    <a:pt x="46" y="2"/>
                  </a:lnTo>
                  <a:lnTo>
                    <a:pt x="46" y="2"/>
                  </a:lnTo>
                  <a:lnTo>
                    <a:pt x="50" y="0"/>
                  </a:lnTo>
                  <a:lnTo>
                    <a:pt x="50" y="0"/>
                  </a:lnTo>
                  <a:lnTo>
                    <a:pt x="54" y="2"/>
                  </a:lnTo>
                  <a:lnTo>
                    <a:pt x="54" y="2"/>
                  </a:lnTo>
                  <a:lnTo>
                    <a:pt x="58" y="4"/>
                  </a:lnTo>
                  <a:lnTo>
                    <a:pt x="58" y="4"/>
                  </a:lnTo>
                  <a:lnTo>
                    <a:pt x="64" y="10"/>
                  </a:lnTo>
                  <a:lnTo>
                    <a:pt x="64" y="10"/>
                  </a:lnTo>
                  <a:lnTo>
                    <a:pt x="70" y="16"/>
                  </a:lnTo>
                  <a:lnTo>
                    <a:pt x="70" y="16"/>
                  </a:lnTo>
                  <a:lnTo>
                    <a:pt x="84" y="28"/>
                  </a:lnTo>
                  <a:lnTo>
                    <a:pt x="84" y="28"/>
                  </a:lnTo>
                  <a:lnTo>
                    <a:pt x="94" y="34"/>
                  </a:lnTo>
                  <a:lnTo>
                    <a:pt x="94" y="34"/>
                  </a:lnTo>
                  <a:lnTo>
                    <a:pt x="98" y="36"/>
                  </a:lnTo>
                  <a:lnTo>
                    <a:pt x="104" y="38"/>
                  </a:lnTo>
                  <a:lnTo>
                    <a:pt x="104"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3" name="Freeform 25"/>
            <p:cNvSpPr>
              <a:spLocks/>
            </p:cNvSpPr>
            <p:nvPr userDrawn="1"/>
          </p:nvSpPr>
          <p:spPr bwMode="auto">
            <a:xfrm>
              <a:off x="3315" y="3202"/>
              <a:ext cx="104" cy="110"/>
            </a:xfrm>
            <a:custGeom>
              <a:avLst/>
              <a:gdLst>
                <a:gd name="T0" fmla="*/ 96 w 104"/>
                <a:gd name="T1" fmla="*/ 68 h 110"/>
                <a:gd name="T2" fmla="*/ 90 w 104"/>
                <a:gd name="T3" fmla="*/ 72 h 110"/>
                <a:gd name="T4" fmla="*/ 84 w 104"/>
                <a:gd name="T5" fmla="*/ 78 h 110"/>
                <a:gd name="T6" fmla="*/ 78 w 104"/>
                <a:gd name="T7" fmla="*/ 88 h 110"/>
                <a:gd name="T8" fmla="*/ 74 w 104"/>
                <a:gd name="T9" fmla="*/ 96 h 110"/>
                <a:gd name="T10" fmla="*/ 66 w 104"/>
                <a:gd name="T11" fmla="*/ 104 h 110"/>
                <a:gd name="T12" fmla="*/ 62 w 104"/>
                <a:gd name="T13" fmla="*/ 108 h 110"/>
                <a:gd name="T14" fmla="*/ 56 w 104"/>
                <a:gd name="T15" fmla="*/ 110 h 110"/>
                <a:gd name="T16" fmla="*/ 52 w 104"/>
                <a:gd name="T17" fmla="*/ 110 h 110"/>
                <a:gd name="T18" fmla="*/ 38 w 104"/>
                <a:gd name="T19" fmla="*/ 100 h 110"/>
                <a:gd name="T20" fmla="*/ 32 w 104"/>
                <a:gd name="T21" fmla="*/ 96 h 110"/>
                <a:gd name="T22" fmla="*/ 28 w 104"/>
                <a:gd name="T23" fmla="*/ 92 h 110"/>
                <a:gd name="T24" fmla="*/ 22 w 104"/>
                <a:gd name="T25" fmla="*/ 86 h 110"/>
                <a:gd name="T26" fmla="*/ 16 w 104"/>
                <a:gd name="T27" fmla="*/ 80 h 110"/>
                <a:gd name="T28" fmla="*/ 8 w 104"/>
                <a:gd name="T29" fmla="*/ 72 h 110"/>
                <a:gd name="T30" fmla="*/ 2 w 104"/>
                <a:gd name="T31" fmla="*/ 62 h 110"/>
                <a:gd name="T32" fmla="*/ 0 w 104"/>
                <a:gd name="T33" fmla="*/ 52 h 110"/>
                <a:gd name="T34" fmla="*/ 8 w 104"/>
                <a:gd name="T35" fmla="*/ 44 h 110"/>
                <a:gd name="T36" fmla="*/ 16 w 104"/>
                <a:gd name="T37" fmla="*/ 34 h 110"/>
                <a:gd name="T38" fmla="*/ 32 w 104"/>
                <a:gd name="T39" fmla="*/ 8 h 110"/>
                <a:gd name="T40" fmla="*/ 38 w 104"/>
                <a:gd name="T41" fmla="*/ 2 h 110"/>
                <a:gd name="T42" fmla="*/ 40 w 104"/>
                <a:gd name="T43" fmla="*/ 0 h 110"/>
                <a:gd name="T44" fmla="*/ 58 w 104"/>
                <a:gd name="T45" fmla="*/ 2 h 110"/>
                <a:gd name="T46" fmla="*/ 62 w 104"/>
                <a:gd name="T47" fmla="*/ 12 h 110"/>
                <a:gd name="T48" fmla="*/ 72 w 104"/>
                <a:gd name="T49" fmla="*/ 18 h 110"/>
                <a:gd name="T50" fmla="*/ 82 w 104"/>
                <a:gd name="T51" fmla="*/ 26 h 110"/>
                <a:gd name="T52" fmla="*/ 86 w 104"/>
                <a:gd name="T53" fmla="*/ 30 h 110"/>
                <a:gd name="T54" fmla="*/ 90 w 104"/>
                <a:gd name="T55" fmla="*/ 34 h 110"/>
                <a:gd name="T56" fmla="*/ 102 w 104"/>
                <a:gd name="T57" fmla="*/ 46 h 110"/>
                <a:gd name="T58" fmla="*/ 104 w 104"/>
                <a:gd name="T59" fmla="*/ 50 h 110"/>
                <a:gd name="T60" fmla="*/ 104 w 104"/>
                <a:gd name="T61" fmla="*/ 54 h 110"/>
                <a:gd name="T62" fmla="*/ 102 w 104"/>
                <a:gd name="T63" fmla="*/ 56 h 110"/>
                <a:gd name="T64" fmla="*/ 96 w 104"/>
                <a:gd name="T65" fmla="*/ 6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10">
                  <a:moveTo>
                    <a:pt x="96" y="68"/>
                  </a:moveTo>
                  <a:lnTo>
                    <a:pt x="96" y="68"/>
                  </a:lnTo>
                  <a:lnTo>
                    <a:pt x="90" y="72"/>
                  </a:lnTo>
                  <a:lnTo>
                    <a:pt x="90" y="72"/>
                  </a:lnTo>
                  <a:lnTo>
                    <a:pt x="84" y="78"/>
                  </a:lnTo>
                  <a:lnTo>
                    <a:pt x="84" y="78"/>
                  </a:lnTo>
                  <a:lnTo>
                    <a:pt x="82" y="82"/>
                  </a:lnTo>
                  <a:lnTo>
                    <a:pt x="78" y="88"/>
                  </a:lnTo>
                  <a:lnTo>
                    <a:pt x="78" y="88"/>
                  </a:lnTo>
                  <a:lnTo>
                    <a:pt x="74" y="96"/>
                  </a:lnTo>
                  <a:lnTo>
                    <a:pt x="74" y="96"/>
                  </a:lnTo>
                  <a:lnTo>
                    <a:pt x="66" y="104"/>
                  </a:lnTo>
                  <a:lnTo>
                    <a:pt x="66" y="104"/>
                  </a:lnTo>
                  <a:lnTo>
                    <a:pt x="62" y="108"/>
                  </a:lnTo>
                  <a:lnTo>
                    <a:pt x="60" y="110"/>
                  </a:lnTo>
                  <a:lnTo>
                    <a:pt x="56" y="110"/>
                  </a:lnTo>
                  <a:lnTo>
                    <a:pt x="56" y="110"/>
                  </a:lnTo>
                  <a:lnTo>
                    <a:pt x="52" y="110"/>
                  </a:lnTo>
                  <a:lnTo>
                    <a:pt x="48" y="106"/>
                  </a:lnTo>
                  <a:lnTo>
                    <a:pt x="38" y="100"/>
                  </a:lnTo>
                  <a:lnTo>
                    <a:pt x="38" y="100"/>
                  </a:lnTo>
                  <a:lnTo>
                    <a:pt x="32" y="96"/>
                  </a:lnTo>
                  <a:lnTo>
                    <a:pt x="32" y="96"/>
                  </a:lnTo>
                  <a:lnTo>
                    <a:pt x="28" y="92"/>
                  </a:lnTo>
                  <a:lnTo>
                    <a:pt x="28" y="92"/>
                  </a:lnTo>
                  <a:lnTo>
                    <a:pt x="22" y="86"/>
                  </a:lnTo>
                  <a:lnTo>
                    <a:pt x="22" y="86"/>
                  </a:lnTo>
                  <a:lnTo>
                    <a:pt x="16" y="80"/>
                  </a:lnTo>
                  <a:lnTo>
                    <a:pt x="16" y="80"/>
                  </a:lnTo>
                  <a:lnTo>
                    <a:pt x="8" y="72"/>
                  </a:lnTo>
                  <a:lnTo>
                    <a:pt x="8" y="72"/>
                  </a:lnTo>
                  <a:lnTo>
                    <a:pt x="2" y="62"/>
                  </a:lnTo>
                  <a:lnTo>
                    <a:pt x="0" y="58"/>
                  </a:lnTo>
                  <a:lnTo>
                    <a:pt x="0" y="52"/>
                  </a:lnTo>
                  <a:lnTo>
                    <a:pt x="0" y="52"/>
                  </a:lnTo>
                  <a:lnTo>
                    <a:pt x="8" y="44"/>
                  </a:lnTo>
                  <a:lnTo>
                    <a:pt x="16" y="34"/>
                  </a:lnTo>
                  <a:lnTo>
                    <a:pt x="16" y="34"/>
                  </a:lnTo>
                  <a:lnTo>
                    <a:pt x="32" y="8"/>
                  </a:lnTo>
                  <a:lnTo>
                    <a:pt x="32" y="8"/>
                  </a:lnTo>
                  <a:lnTo>
                    <a:pt x="36" y="4"/>
                  </a:lnTo>
                  <a:lnTo>
                    <a:pt x="38" y="2"/>
                  </a:lnTo>
                  <a:lnTo>
                    <a:pt x="40" y="0"/>
                  </a:lnTo>
                  <a:lnTo>
                    <a:pt x="40" y="0"/>
                  </a:lnTo>
                  <a:lnTo>
                    <a:pt x="58" y="2"/>
                  </a:lnTo>
                  <a:lnTo>
                    <a:pt x="58" y="2"/>
                  </a:lnTo>
                  <a:lnTo>
                    <a:pt x="60" y="8"/>
                  </a:lnTo>
                  <a:lnTo>
                    <a:pt x="62" y="12"/>
                  </a:lnTo>
                  <a:lnTo>
                    <a:pt x="72" y="18"/>
                  </a:lnTo>
                  <a:lnTo>
                    <a:pt x="72" y="18"/>
                  </a:lnTo>
                  <a:lnTo>
                    <a:pt x="82" y="26"/>
                  </a:lnTo>
                  <a:lnTo>
                    <a:pt x="82" y="26"/>
                  </a:lnTo>
                  <a:lnTo>
                    <a:pt x="86" y="30"/>
                  </a:lnTo>
                  <a:lnTo>
                    <a:pt x="86" y="30"/>
                  </a:lnTo>
                  <a:lnTo>
                    <a:pt x="90" y="34"/>
                  </a:lnTo>
                  <a:lnTo>
                    <a:pt x="90" y="34"/>
                  </a:lnTo>
                  <a:lnTo>
                    <a:pt x="102" y="46"/>
                  </a:lnTo>
                  <a:lnTo>
                    <a:pt x="102" y="46"/>
                  </a:lnTo>
                  <a:lnTo>
                    <a:pt x="104" y="48"/>
                  </a:lnTo>
                  <a:lnTo>
                    <a:pt x="104" y="50"/>
                  </a:lnTo>
                  <a:lnTo>
                    <a:pt x="104" y="50"/>
                  </a:lnTo>
                  <a:lnTo>
                    <a:pt x="104" y="54"/>
                  </a:lnTo>
                  <a:lnTo>
                    <a:pt x="102" y="56"/>
                  </a:lnTo>
                  <a:lnTo>
                    <a:pt x="102" y="56"/>
                  </a:lnTo>
                  <a:lnTo>
                    <a:pt x="98" y="62"/>
                  </a:lnTo>
                  <a:lnTo>
                    <a:pt x="96" y="68"/>
                  </a:lnTo>
                  <a:lnTo>
                    <a:pt x="96" y="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4" name="Freeform 26"/>
            <p:cNvSpPr>
              <a:spLocks noEditPoints="1"/>
            </p:cNvSpPr>
            <p:nvPr userDrawn="1"/>
          </p:nvSpPr>
          <p:spPr bwMode="auto">
            <a:xfrm>
              <a:off x="3311" y="3050"/>
              <a:ext cx="108" cy="124"/>
            </a:xfrm>
            <a:custGeom>
              <a:avLst/>
              <a:gdLst>
                <a:gd name="T0" fmla="*/ 34 w 108"/>
                <a:gd name="T1" fmla="*/ 106 h 124"/>
                <a:gd name="T2" fmla="*/ 28 w 108"/>
                <a:gd name="T3" fmla="*/ 100 h 124"/>
                <a:gd name="T4" fmla="*/ 20 w 108"/>
                <a:gd name="T5" fmla="*/ 90 h 124"/>
                <a:gd name="T6" fmla="*/ 14 w 108"/>
                <a:gd name="T7" fmla="*/ 86 h 124"/>
                <a:gd name="T8" fmla="*/ 10 w 108"/>
                <a:gd name="T9" fmla="*/ 78 h 124"/>
                <a:gd name="T10" fmla="*/ 4 w 108"/>
                <a:gd name="T11" fmla="*/ 68 h 124"/>
                <a:gd name="T12" fmla="*/ 0 w 108"/>
                <a:gd name="T13" fmla="*/ 60 h 124"/>
                <a:gd name="T14" fmla="*/ 0 w 108"/>
                <a:gd name="T15" fmla="*/ 58 h 124"/>
                <a:gd name="T16" fmla="*/ 0 w 108"/>
                <a:gd name="T17" fmla="*/ 56 h 124"/>
                <a:gd name="T18" fmla="*/ 8 w 108"/>
                <a:gd name="T19" fmla="*/ 44 h 124"/>
                <a:gd name="T20" fmla="*/ 12 w 108"/>
                <a:gd name="T21" fmla="*/ 40 h 124"/>
                <a:gd name="T22" fmla="*/ 16 w 108"/>
                <a:gd name="T23" fmla="*/ 38 h 124"/>
                <a:gd name="T24" fmla="*/ 26 w 108"/>
                <a:gd name="T25" fmla="*/ 26 h 124"/>
                <a:gd name="T26" fmla="*/ 38 w 108"/>
                <a:gd name="T27" fmla="*/ 14 h 124"/>
                <a:gd name="T28" fmla="*/ 46 w 108"/>
                <a:gd name="T29" fmla="*/ 4 h 124"/>
                <a:gd name="T30" fmla="*/ 54 w 108"/>
                <a:gd name="T31" fmla="*/ 0 h 124"/>
                <a:gd name="T32" fmla="*/ 62 w 108"/>
                <a:gd name="T33" fmla="*/ 4 h 124"/>
                <a:gd name="T34" fmla="*/ 68 w 108"/>
                <a:gd name="T35" fmla="*/ 8 h 124"/>
                <a:gd name="T36" fmla="*/ 74 w 108"/>
                <a:gd name="T37" fmla="*/ 14 h 124"/>
                <a:gd name="T38" fmla="*/ 82 w 108"/>
                <a:gd name="T39" fmla="*/ 24 h 124"/>
                <a:gd name="T40" fmla="*/ 84 w 108"/>
                <a:gd name="T41" fmla="*/ 30 h 124"/>
                <a:gd name="T42" fmla="*/ 84 w 108"/>
                <a:gd name="T43" fmla="*/ 32 h 124"/>
                <a:gd name="T44" fmla="*/ 84 w 108"/>
                <a:gd name="T45" fmla="*/ 36 h 124"/>
                <a:gd name="T46" fmla="*/ 86 w 108"/>
                <a:gd name="T47" fmla="*/ 36 h 124"/>
                <a:gd name="T48" fmla="*/ 92 w 108"/>
                <a:gd name="T49" fmla="*/ 38 h 124"/>
                <a:gd name="T50" fmla="*/ 96 w 108"/>
                <a:gd name="T51" fmla="*/ 46 h 124"/>
                <a:gd name="T52" fmla="*/ 100 w 108"/>
                <a:gd name="T53" fmla="*/ 50 h 124"/>
                <a:gd name="T54" fmla="*/ 104 w 108"/>
                <a:gd name="T55" fmla="*/ 54 h 124"/>
                <a:gd name="T56" fmla="*/ 108 w 108"/>
                <a:gd name="T57" fmla="*/ 60 h 124"/>
                <a:gd name="T58" fmla="*/ 106 w 108"/>
                <a:gd name="T59" fmla="*/ 64 h 124"/>
                <a:gd name="T60" fmla="*/ 106 w 108"/>
                <a:gd name="T61" fmla="*/ 72 h 124"/>
                <a:gd name="T62" fmla="*/ 104 w 108"/>
                <a:gd name="T63" fmla="*/ 76 h 124"/>
                <a:gd name="T64" fmla="*/ 92 w 108"/>
                <a:gd name="T65" fmla="*/ 84 h 124"/>
                <a:gd name="T66" fmla="*/ 78 w 108"/>
                <a:gd name="T67" fmla="*/ 98 h 124"/>
                <a:gd name="T68" fmla="*/ 64 w 108"/>
                <a:gd name="T69" fmla="*/ 116 h 124"/>
                <a:gd name="T70" fmla="*/ 60 w 108"/>
                <a:gd name="T71" fmla="*/ 122 h 124"/>
                <a:gd name="T72" fmla="*/ 54 w 108"/>
                <a:gd name="T73" fmla="*/ 124 h 124"/>
                <a:gd name="T74" fmla="*/ 46 w 108"/>
                <a:gd name="T75" fmla="*/ 120 h 124"/>
                <a:gd name="T76" fmla="*/ 40 w 108"/>
                <a:gd name="T77" fmla="*/ 116 h 124"/>
                <a:gd name="T78" fmla="*/ 34 w 108"/>
                <a:gd name="T79" fmla="*/ 106 h 124"/>
                <a:gd name="T80" fmla="*/ 46 w 108"/>
                <a:gd name="T81" fmla="*/ 34 h 124"/>
                <a:gd name="T82" fmla="*/ 44 w 108"/>
                <a:gd name="T83" fmla="*/ 36 h 124"/>
                <a:gd name="T84" fmla="*/ 32 w 108"/>
                <a:gd name="T85" fmla="*/ 46 h 124"/>
                <a:gd name="T86" fmla="*/ 26 w 108"/>
                <a:gd name="T87" fmla="*/ 54 h 124"/>
                <a:gd name="T88" fmla="*/ 22 w 108"/>
                <a:gd name="T89" fmla="*/ 62 h 124"/>
                <a:gd name="T90" fmla="*/ 28 w 108"/>
                <a:gd name="T91" fmla="*/ 72 h 124"/>
                <a:gd name="T92" fmla="*/ 32 w 108"/>
                <a:gd name="T93" fmla="*/ 78 h 124"/>
                <a:gd name="T94" fmla="*/ 32 w 108"/>
                <a:gd name="T95" fmla="*/ 82 h 124"/>
                <a:gd name="T96" fmla="*/ 32 w 108"/>
                <a:gd name="T97" fmla="*/ 86 h 124"/>
                <a:gd name="T98" fmla="*/ 38 w 108"/>
                <a:gd name="T99" fmla="*/ 84 h 124"/>
                <a:gd name="T100" fmla="*/ 42 w 108"/>
                <a:gd name="T101" fmla="*/ 88 h 124"/>
                <a:gd name="T102" fmla="*/ 46 w 108"/>
                <a:gd name="T103" fmla="*/ 90 h 124"/>
                <a:gd name="T104" fmla="*/ 52 w 108"/>
                <a:gd name="T105" fmla="*/ 96 h 124"/>
                <a:gd name="T106" fmla="*/ 58 w 108"/>
                <a:gd name="T107" fmla="*/ 94 h 124"/>
                <a:gd name="T108" fmla="*/ 72 w 108"/>
                <a:gd name="T109" fmla="*/ 80 h 124"/>
                <a:gd name="T110" fmla="*/ 82 w 108"/>
                <a:gd name="T111" fmla="*/ 62 h 124"/>
                <a:gd name="T112" fmla="*/ 82 w 108"/>
                <a:gd name="T113" fmla="*/ 60 h 124"/>
                <a:gd name="T114" fmla="*/ 76 w 108"/>
                <a:gd name="T115" fmla="*/ 54 h 124"/>
                <a:gd name="T116" fmla="*/ 68 w 108"/>
                <a:gd name="T117" fmla="*/ 46 h 124"/>
                <a:gd name="T118" fmla="*/ 56 w 108"/>
                <a:gd name="T119" fmla="*/ 26 h 124"/>
                <a:gd name="T120" fmla="*/ 46 w 108"/>
                <a:gd name="T121" fmla="*/ 3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8" h="124">
                  <a:moveTo>
                    <a:pt x="34" y="106"/>
                  </a:moveTo>
                  <a:lnTo>
                    <a:pt x="34" y="106"/>
                  </a:lnTo>
                  <a:lnTo>
                    <a:pt x="28" y="100"/>
                  </a:lnTo>
                  <a:lnTo>
                    <a:pt x="28" y="100"/>
                  </a:lnTo>
                  <a:lnTo>
                    <a:pt x="20" y="90"/>
                  </a:lnTo>
                  <a:lnTo>
                    <a:pt x="20" y="90"/>
                  </a:lnTo>
                  <a:lnTo>
                    <a:pt x="14" y="86"/>
                  </a:lnTo>
                  <a:lnTo>
                    <a:pt x="14" y="86"/>
                  </a:lnTo>
                  <a:lnTo>
                    <a:pt x="12" y="82"/>
                  </a:lnTo>
                  <a:lnTo>
                    <a:pt x="10" y="78"/>
                  </a:lnTo>
                  <a:lnTo>
                    <a:pt x="10" y="78"/>
                  </a:lnTo>
                  <a:lnTo>
                    <a:pt x="4" y="68"/>
                  </a:lnTo>
                  <a:lnTo>
                    <a:pt x="4" y="68"/>
                  </a:lnTo>
                  <a:lnTo>
                    <a:pt x="0" y="60"/>
                  </a:lnTo>
                  <a:lnTo>
                    <a:pt x="0" y="60"/>
                  </a:lnTo>
                  <a:lnTo>
                    <a:pt x="0" y="58"/>
                  </a:lnTo>
                  <a:lnTo>
                    <a:pt x="0" y="56"/>
                  </a:lnTo>
                  <a:lnTo>
                    <a:pt x="0" y="56"/>
                  </a:lnTo>
                  <a:lnTo>
                    <a:pt x="2" y="50"/>
                  </a:lnTo>
                  <a:lnTo>
                    <a:pt x="8" y="44"/>
                  </a:lnTo>
                  <a:lnTo>
                    <a:pt x="8" y="44"/>
                  </a:lnTo>
                  <a:lnTo>
                    <a:pt x="12" y="40"/>
                  </a:lnTo>
                  <a:lnTo>
                    <a:pt x="16" y="38"/>
                  </a:lnTo>
                  <a:lnTo>
                    <a:pt x="16" y="38"/>
                  </a:lnTo>
                  <a:lnTo>
                    <a:pt x="26" y="26"/>
                  </a:lnTo>
                  <a:lnTo>
                    <a:pt x="26" y="26"/>
                  </a:lnTo>
                  <a:lnTo>
                    <a:pt x="38" y="14"/>
                  </a:lnTo>
                  <a:lnTo>
                    <a:pt x="38" y="14"/>
                  </a:lnTo>
                  <a:lnTo>
                    <a:pt x="46" y="4"/>
                  </a:lnTo>
                  <a:lnTo>
                    <a:pt x="46" y="4"/>
                  </a:lnTo>
                  <a:lnTo>
                    <a:pt x="54" y="0"/>
                  </a:lnTo>
                  <a:lnTo>
                    <a:pt x="54" y="0"/>
                  </a:lnTo>
                  <a:lnTo>
                    <a:pt x="58" y="0"/>
                  </a:lnTo>
                  <a:lnTo>
                    <a:pt x="62" y="4"/>
                  </a:lnTo>
                  <a:lnTo>
                    <a:pt x="62" y="4"/>
                  </a:lnTo>
                  <a:lnTo>
                    <a:pt x="68" y="8"/>
                  </a:lnTo>
                  <a:lnTo>
                    <a:pt x="68" y="8"/>
                  </a:lnTo>
                  <a:lnTo>
                    <a:pt x="74" y="14"/>
                  </a:lnTo>
                  <a:lnTo>
                    <a:pt x="74" y="14"/>
                  </a:lnTo>
                  <a:lnTo>
                    <a:pt x="82" y="24"/>
                  </a:lnTo>
                  <a:lnTo>
                    <a:pt x="82" y="24"/>
                  </a:lnTo>
                  <a:lnTo>
                    <a:pt x="84" y="30"/>
                  </a:lnTo>
                  <a:lnTo>
                    <a:pt x="84" y="30"/>
                  </a:lnTo>
                  <a:lnTo>
                    <a:pt x="84" y="32"/>
                  </a:lnTo>
                  <a:lnTo>
                    <a:pt x="84" y="32"/>
                  </a:lnTo>
                  <a:lnTo>
                    <a:pt x="84" y="36"/>
                  </a:lnTo>
                  <a:lnTo>
                    <a:pt x="86" y="36"/>
                  </a:lnTo>
                  <a:lnTo>
                    <a:pt x="86" y="36"/>
                  </a:lnTo>
                  <a:lnTo>
                    <a:pt x="92" y="38"/>
                  </a:lnTo>
                  <a:lnTo>
                    <a:pt x="92" y="38"/>
                  </a:lnTo>
                  <a:lnTo>
                    <a:pt x="94" y="42"/>
                  </a:lnTo>
                  <a:lnTo>
                    <a:pt x="96" y="46"/>
                  </a:lnTo>
                  <a:lnTo>
                    <a:pt x="96" y="46"/>
                  </a:lnTo>
                  <a:lnTo>
                    <a:pt x="100" y="50"/>
                  </a:lnTo>
                  <a:lnTo>
                    <a:pt x="104" y="54"/>
                  </a:lnTo>
                  <a:lnTo>
                    <a:pt x="104" y="54"/>
                  </a:lnTo>
                  <a:lnTo>
                    <a:pt x="106" y="56"/>
                  </a:lnTo>
                  <a:lnTo>
                    <a:pt x="108" y="60"/>
                  </a:lnTo>
                  <a:lnTo>
                    <a:pt x="108" y="60"/>
                  </a:lnTo>
                  <a:lnTo>
                    <a:pt x="106" y="64"/>
                  </a:lnTo>
                  <a:lnTo>
                    <a:pt x="106" y="64"/>
                  </a:lnTo>
                  <a:lnTo>
                    <a:pt x="106" y="72"/>
                  </a:lnTo>
                  <a:lnTo>
                    <a:pt x="106" y="72"/>
                  </a:lnTo>
                  <a:lnTo>
                    <a:pt x="104" y="76"/>
                  </a:lnTo>
                  <a:lnTo>
                    <a:pt x="100" y="78"/>
                  </a:lnTo>
                  <a:lnTo>
                    <a:pt x="92" y="84"/>
                  </a:lnTo>
                  <a:lnTo>
                    <a:pt x="92" y="84"/>
                  </a:lnTo>
                  <a:lnTo>
                    <a:pt x="78" y="98"/>
                  </a:lnTo>
                  <a:lnTo>
                    <a:pt x="78" y="98"/>
                  </a:lnTo>
                  <a:lnTo>
                    <a:pt x="64" y="116"/>
                  </a:lnTo>
                  <a:lnTo>
                    <a:pt x="64" y="116"/>
                  </a:lnTo>
                  <a:lnTo>
                    <a:pt x="60" y="122"/>
                  </a:lnTo>
                  <a:lnTo>
                    <a:pt x="58" y="124"/>
                  </a:lnTo>
                  <a:lnTo>
                    <a:pt x="54" y="124"/>
                  </a:lnTo>
                  <a:lnTo>
                    <a:pt x="54" y="124"/>
                  </a:lnTo>
                  <a:lnTo>
                    <a:pt x="46" y="120"/>
                  </a:lnTo>
                  <a:lnTo>
                    <a:pt x="42" y="118"/>
                  </a:lnTo>
                  <a:lnTo>
                    <a:pt x="40" y="116"/>
                  </a:lnTo>
                  <a:lnTo>
                    <a:pt x="40" y="116"/>
                  </a:lnTo>
                  <a:lnTo>
                    <a:pt x="34" y="106"/>
                  </a:lnTo>
                  <a:lnTo>
                    <a:pt x="34" y="106"/>
                  </a:lnTo>
                  <a:close/>
                  <a:moveTo>
                    <a:pt x="46" y="34"/>
                  </a:moveTo>
                  <a:lnTo>
                    <a:pt x="46" y="34"/>
                  </a:lnTo>
                  <a:lnTo>
                    <a:pt x="44" y="36"/>
                  </a:lnTo>
                  <a:lnTo>
                    <a:pt x="44" y="36"/>
                  </a:lnTo>
                  <a:lnTo>
                    <a:pt x="32" y="46"/>
                  </a:lnTo>
                  <a:lnTo>
                    <a:pt x="32" y="46"/>
                  </a:lnTo>
                  <a:lnTo>
                    <a:pt x="26" y="54"/>
                  </a:lnTo>
                  <a:lnTo>
                    <a:pt x="22" y="62"/>
                  </a:lnTo>
                  <a:lnTo>
                    <a:pt x="22" y="62"/>
                  </a:lnTo>
                  <a:lnTo>
                    <a:pt x="28" y="72"/>
                  </a:lnTo>
                  <a:lnTo>
                    <a:pt x="28" y="72"/>
                  </a:lnTo>
                  <a:lnTo>
                    <a:pt x="30" y="74"/>
                  </a:lnTo>
                  <a:lnTo>
                    <a:pt x="32" y="78"/>
                  </a:lnTo>
                  <a:lnTo>
                    <a:pt x="32" y="78"/>
                  </a:lnTo>
                  <a:lnTo>
                    <a:pt x="32" y="82"/>
                  </a:lnTo>
                  <a:lnTo>
                    <a:pt x="32" y="86"/>
                  </a:lnTo>
                  <a:lnTo>
                    <a:pt x="32" y="86"/>
                  </a:lnTo>
                  <a:lnTo>
                    <a:pt x="36" y="84"/>
                  </a:lnTo>
                  <a:lnTo>
                    <a:pt x="38" y="84"/>
                  </a:lnTo>
                  <a:lnTo>
                    <a:pt x="38" y="84"/>
                  </a:lnTo>
                  <a:lnTo>
                    <a:pt x="42" y="88"/>
                  </a:lnTo>
                  <a:lnTo>
                    <a:pt x="46" y="90"/>
                  </a:lnTo>
                  <a:lnTo>
                    <a:pt x="46" y="90"/>
                  </a:lnTo>
                  <a:lnTo>
                    <a:pt x="52" y="96"/>
                  </a:lnTo>
                  <a:lnTo>
                    <a:pt x="52" y="96"/>
                  </a:lnTo>
                  <a:lnTo>
                    <a:pt x="56" y="96"/>
                  </a:lnTo>
                  <a:lnTo>
                    <a:pt x="58" y="94"/>
                  </a:lnTo>
                  <a:lnTo>
                    <a:pt x="58" y="94"/>
                  </a:lnTo>
                  <a:lnTo>
                    <a:pt x="72" y="80"/>
                  </a:lnTo>
                  <a:lnTo>
                    <a:pt x="72" y="80"/>
                  </a:lnTo>
                  <a:lnTo>
                    <a:pt x="82" y="62"/>
                  </a:lnTo>
                  <a:lnTo>
                    <a:pt x="82" y="62"/>
                  </a:lnTo>
                  <a:lnTo>
                    <a:pt x="82" y="60"/>
                  </a:lnTo>
                  <a:lnTo>
                    <a:pt x="82" y="58"/>
                  </a:lnTo>
                  <a:lnTo>
                    <a:pt x="76" y="54"/>
                  </a:lnTo>
                  <a:lnTo>
                    <a:pt x="76" y="54"/>
                  </a:lnTo>
                  <a:lnTo>
                    <a:pt x="68" y="46"/>
                  </a:lnTo>
                  <a:lnTo>
                    <a:pt x="68" y="46"/>
                  </a:lnTo>
                  <a:lnTo>
                    <a:pt x="56" y="26"/>
                  </a:lnTo>
                  <a:lnTo>
                    <a:pt x="56" y="26"/>
                  </a:lnTo>
                  <a:lnTo>
                    <a:pt x="46" y="34"/>
                  </a:lnTo>
                  <a:lnTo>
                    <a:pt x="46" y="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5" name="Freeform 27"/>
            <p:cNvSpPr>
              <a:spLocks noEditPoints="1"/>
            </p:cNvSpPr>
            <p:nvPr userDrawn="1"/>
          </p:nvSpPr>
          <p:spPr bwMode="auto">
            <a:xfrm>
              <a:off x="3311" y="2788"/>
              <a:ext cx="112" cy="122"/>
            </a:xfrm>
            <a:custGeom>
              <a:avLst/>
              <a:gdLst>
                <a:gd name="T0" fmla="*/ 102 w 112"/>
                <a:gd name="T1" fmla="*/ 44 h 122"/>
                <a:gd name="T2" fmla="*/ 108 w 112"/>
                <a:gd name="T3" fmla="*/ 52 h 122"/>
                <a:gd name="T4" fmla="*/ 112 w 112"/>
                <a:gd name="T5" fmla="*/ 58 h 122"/>
                <a:gd name="T6" fmla="*/ 102 w 112"/>
                <a:gd name="T7" fmla="*/ 76 h 122"/>
                <a:gd name="T8" fmla="*/ 98 w 112"/>
                <a:gd name="T9" fmla="*/ 82 h 122"/>
                <a:gd name="T10" fmla="*/ 92 w 112"/>
                <a:gd name="T11" fmla="*/ 86 h 122"/>
                <a:gd name="T12" fmla="*/ 82 w 112"/>
                <a:gd name="T13" fmla="*/ 96 h 122"/>
                <a:gd name="T14" fmla="*/ 70 w 112"/>
                <a:gd name="T15" fmla="*/ 110 h 122"/>
                <a:gd name="T16" fmla="*/ 56 w 112"/>
                <a:gd name="T17" fmla="*/ 122 h 122"/>
                <a:gd name="T18" fmla="*/ 50 w 112"/>
                <a:gd name="T19" fmla="*/ 118 h 122"/>
                <a:gd name="T20" fmla="*/ 44 w 112"/>
                <a:gd name="T21" fmla="*/ 114 h 122"/>
                <a:gd name="T22" fmla="*/ 32 w 112"/>
                <a:gd name="T23" fmla="*/ 104 h 122"/>
                <a:gd name="T24" fmla="*/ 14 w 112"/>
                <a:gd name="T25" fmla="*/ 90 h 122"/>
                <a:gd name="T26" fmla="*/ 6 w 112"/>
                <a:gd name="T27" fmla="*/ 82 h 122"/>
                <a:gd name="T28" fmla="*/ 0 w 112"/>
                <a:gd name="T29" fmla="*/ 76 h 122"/>
                <a:gd name="T30" fmla="*/ 0 w 112"/>
                <a:gd name="T31" fmla="*/ 74 h 122"/>
                <a:gd name="T32" fmla="*/ 6 w 112"/>
                <a:gd name="T33" fmla="*/ 62 h 122"/>
                <a:gd name="T34" fmla="*/ 14 w 112"/>
                <a:gd name="T35" fmla="*/ 46 h 122"/>
                <a:gd name="T36" fmla="*/ 20 w 112"/>
                <a:gd name="T37" fmla="*/ 34 h 122"/>
                <a:gd name="T38" fmla="*/ 34 w 112"/>
                <a:gd name="T39" fmla="*/ 20 h 122"/>
                <a:gd name="T40" fmla="*/ 44 w 112"/>
                <a:gd name="T41" fmla="*/ 8 h 122"/>
                <a:gd name="T42" fmla="*/ 48 w 112"/>
                <a:gd name="T43" fmla="*/ 4 h 122"/>
                <a:gd name="T44" fmla="*/ 52 w 112"/>
                <a:gd name="T45" fmla="*/ 0 h 122"/>
                <a:gd name="T46" fmla="*/ 58 w 112"/>
                <a:gd name="T47" fmla="*/ 6 h 122"/>
                <a:gd name="T48" fmla="*/ 66 w 112"/>
                <a:gd name="T49" fmla="*/ 12 h 122"/>
                <a:gd name="T50" fmla="*/ 82 w 112"/>
                <a:gd name="T51" fmla="*/ 26 h 122"/>
                <a:gd name="T52" fmla="*/ 92 w 112"/>
                <a:gd name="T53" fmla="*/ 36 h 122"/>
                <a:gd name="T54" fmla="*/ 100 w 112"/>
                <a:gd name="T55" fmla="*/ 44 h 122"/>
                <a:gd name="T56" fmla="*/ 102 w 112"/>
                <a:gd name="T57" fmla="*/ 44 h 122"/>
                <a:gd name="T58" fmla="*/ 34 w 112"/>
                <a:gd name="T59" fmla="*/ 78 h 122"/>
                <a:gd name="T60" fmla="*/ 28 w 112"/>
                <a:gd name="T61" fmla="*/ 74 h 122"/>
                <a:gd name="T62" fmla="*/ 24 w 112"/>
                <a:gd name="T63" fmla="*/ 72 h 122"/>
                <a:gd name="T64" fmla="*/ 22 w 112"/>
                <a:gd name="T65" fmla="*/ 70 h 122"/>
                <a:gd name="T66" fmla="*/ 22 w 112"/>
                <a:gd name="T67" fmla="*/ 64 h 122"/>
                <a:gd name="T68" fmla="*/ 26 w 112"/>
                <a:gd name="T69" fmla="*/ 60 h 122"/>
                <a:gd name="T70" fmla="*/ 36 w 112"/>
                <a:gd name="T71" fmla="*/ 48 h 122"/>
                <a:gd name="T72" fmla="*/ 42 w 112"/>
                <a:gd name="T73" fmla="*/ 40 h 122"/>
                <a:gd name="T74" fmla="*/ 46 w 112"/>
                <a:gd name="T75" fmla="*/ 34 h 122"/>
                <a:gd name="T76" fmla="*/ 50 w 112"/>
                <a:gd name="T77" fmla="*/ 28 h 122"/>
                <a:gd name="T78" fmla="*/ 60 w 112"/>
                <a:gd name="T79" fmla="*/ 36 h 122"/>
                <a:gd name="T80" fmla="*/ 66 w 112"/>
                <a:gd name="T81" fmla="*/ 46 h 122"/>
                <a:gd name="T82" fmla="*/ 72 w 112"/>
                <a:gd name="T83" fmla="*/ 52 h 122"/>
                <a:gd name="T84" fmla="*/ 76 w 112"/>
                <a:gd name="T85" fmla="*/ 52 h 122"/>
                <a:gd name="T86" fmla="*/ 80 w 112"/>
                <a:gd name="T87" fmla="*/ 52 h 122"/>
                <a:gd name="T88" fmla="*/ 88 w 112"/>
                <a:gd name="T89" fmla="*/ 58 h 122"/>
                <a:gd name="T90" fmla="*/ 80 w 112"/>
                <a:gd name="T91" fmla="*/ 68 h 122"/>
                <a:gd name="T92" fmla="*/ 74 w 112"/>
                <a:gd name="T93" fmla="*/ 80 h 122"/>
                <a:gd name="T94" fmla="*/ 66 w 112"/>
                <a:gd name="T95" fmla="*/ 90 h 122"/>
                <a:gd name="T96" fmla="*/ 60 w 112"/>
                <a:gd name="T97" fmla="*/ 98 h 122"/>
                <a:gd name="T98" fmla="*/ 56 w 112"/>
                <a:gd name="T99" fmla="*/ 96 h 122"/>
                <a:gd name="T100" fmla="*/ 54 w 112"/>
                <a:gd name="T101" fmla="*/ 94 h 122"/>
                <a:gd name="T102" fmla="*/ 46 w 112"/>
                <a:gd name="T103" fmla="*/ 88 h 122"/>
                <a:gd name="T104" fmla="*/ 34 w 112"/>
                <a:gd name="T105" fmla="*/ 78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2" h="122">
                  <a:moveTo>
                    <a:pt x="102" y="44"/>
                  </a:moveTo>
                  <a:lnTo>
                    <a:pt x="102" y="44"/>
                  </a:lnTo>
                  <a:lnTo>
                    <a:pt x="108" y="52"/>
                  </a:lnTo>
                  <a:lnTo>
                    <a:pt x="108" y="52"/>
                  </a:lnTo>
                  <a:lnTo>
                    <a:pt x="112" y="56"/>
                  </a:lnTo>
                  <a:lnTo>
                    <a:pt x="112" y="58"/>
                  </a:lnTo>
                  <a:lnTo>
                    <a:pt x="110" y="64"/>
                  </a:lnTo>
                  <a:lnTo>
                    <a:pt x="102" y="76"/>
                  </a:lnTo>
                  <a:lnTo>
                    <a:pt x="102" y="76"/>
                  </a:lnTo>
                  <a:lnTo>
                    <a:pt x="98" y="82"/>
                  </a:lnTo>
                  <a:lnTo>
                    <a:pt x="92" y="86"/>
                  </a:lnTo>
                  <a:lnTo>
                    <a:pt x="92" y="86"/>
                  </a:lnTo>
                  <a:lnTo>
                    <a:pt x="82" y="96"/>
                  </a:lnTo>
                  <a:lnTo>
                    <a:pt x="82" y="96"/>
                  </a:lnTo>
                  <a:lnTo>
                    <a:pt x="70" y="110"/>
                  </a:lnTo>
                  <a:lnTo>
                    <a:pt x="70" y="110"/>
                  </a:lnTo>
                  <a:lnTo>
                    <a:pt x="64" y="116"/>
                  </a:lnTo>
                  <a:lnTo>
                    <a:pt x="56" y="122"/>
                  </a:lnTo>
                  <a:lnTo>
                    <a:pt x="56" y="122"/>
                  </a:lnTo>
                  <a:lnTo>
                    <a:pt x="50" y="118"/>
                  </a:lnTo>
                  <a:lnTo>
                    <a:pt x="44" y="114"/>
                  </a:lnTo>
                  <a:lnTo>
                    <a:pt x="44" y="114"/>
                  </a:lnTo>
                  <a:lnTo>
                    <a:pt x="32" y="104"/>
                  </a:lnTo>
                  <a:lnTo>
                    <a:pt x="32" y="104"/>
                  </a:lnTo>
                  <a:lnTo>
                    <a:pt x="22" y="98"/>
                  </a:lnTo>
                  <a:lnTo>
                    <a:pt x="14" y="90"/>
                  </a:lnTo>
                  <a:lnTo>
                    <a:pt x="14" y="90"/>
                  </a:lnTo>
                  <a:lnTo>
                    <a:pt x="6" y="82"/>
                  </a:lnTo>
                  <a:lnTo>
                    <a:pt x="6" y="82"/>
                  </a:lnTo>
                  <a:lnTo>
                    <a:pt x="0" y="76"/>
                  </a:lnTo>
                  <a:lnTo>
                    <a:pt x="0" y="76"/>
                  </a:lnTo>
                  <a:lnTo>
                    <a:pt x="0" y="74"/>
                  </a:lnTo>
                  <a:lnTo>
                    <a:pt x="0" y="68"/>
                  </a:lnTo>
                  <a:lnTo>
                    <a:pt x="6" y="62"/>
                  </a:lnTo>
                  <a:lnTo>
                    <a:pt x="6" y="62"/>
                  </a:lnTo>
                  <a:lnTo>
                    <a:pt x="14" y="46"/>
                  </a:lnTo>
                  <a:lnTo>
                    <a:pt x="14" y="46"/>
                  </a:lnTo>
                  <a:lnTo>
                    <a:pt x="20" y="34"/>
                  </a:lnTo>
                  <a:lnTo>
                    <a:pt x="20" y="34"/>
                  </a:lnTo>
                  <a:lnTo>
                    <a:pt x="34" y="20"/>
                  </a:lnTo>
                  <a:lnTo>
                    <a:pt x="34" y="20"/>
                  </a:lnTo>
                  <a:lnTo>
                    <a:pt x="44" y="8"/>
                  </a:lnTo>
                  <a:lnTo>
                    <a:pt x="44" y="8"/>
                  </a:lnTo>
                  <a:lnTo>
                    <a:pt x="48" y="4"/>
                  </a:lnTo>
                  <a:lnTo>
                    <a:pt x="48" y="4"/>
                  </a:lnTo>
                  <a:lnTo>
                    <a:pt x="52" y="0"/>
                  </a:lnTo>
                  <a:lnTo>
                    <a:pt x="52" y="0"/>
                  </a:lnTo>
                  <a:lnTo>
                    <a:pt x="58" y="6"/>
                  </a:lnTo>
                  <a:lnTo>
                    <a:pt x="58" y="6"/>
                  </a:lnTo>
                  <a:lnTo>
                    <a:pt x="66" y="12"/>
                  </a:lnTo>
                  <a:lnTo>
                    <a:pt x="66" y="12"/>
                  </a:lnTo>
                  <a:lnTo>
                    <a:pt x="82" y="26"/>
                  </a:lnTo>
                  <a:lnTo>
                    <a:pt x="82" y="26"/>
                  </a:lnTo>
                  <a:lnTo>
                    <a:pt x="92" y="36"/>
                  </a:lnTo>
                  <a:lnTo>
                    <a:pt x="92" y="36"/>
                  </a:lnTo>
                  <a:lnTo>
                    <a:pt x="100" y="44"/>
                  </a:lnTo>
                  <a:lnTo>
                    <a:pt x="100" y="44"/>
                  </a:lnTo>
                  <a:lnTo>
                    <a:pt x="102" y="44"/>
                  </a:lnTo>
                  <a:lnTo>
                    <a:pt x="102" y="44"/>
                  </a:lnTo>
                  <a:close/>
                  <a:moveTo>
                    <a:pt x="34" y="78"/>
                  </a:moveTo>
                  <a:lnTo>
                    <a:pt x="34" y="78"/>
                  </a:lnTo>
                  <a:lnTo>
                    <a:pt x="28" y="74"/>
                  </a:lnTo>
                  <a:lnTo>
                    <a:pt x="28" y="74"/>
                  </a:lnTo>
                  <a:lnTo>
                    <a:pt x="24" y="72"/>
                  </a:lnTo>
                  <a:lnTo>
                    <a:pt x="22" y="70"/>
                  </a:lnTo>
                  <a:lnTo>
                    <a:pt x="22" y="70"/>
                  </a:lnTo>
                  <a:lnTo>
                    <a:pt x="22" y="64"/>
                  </a:lnTo>
                  <a:lnTo>
                    <a:pt x="22" y="64"/>
                  </a:lnTo>
                  <a:lnTo>
                    <a:pt x="26" y="60"/>
                  </a:lnTo>
                  <a:lnTo>
                    <a:pt x="26" y="60"/>
                  </a:lnTo>
                  <a:lnTo>
                    <a:pt x="36" y="48"/>
                  </a:lnTo>
                  <a:lnTo>
                    <a:pt x="36" y="48"/>
                  </a:lnTo>
                  <a:lnTo>
                    <a:pt x="42" y="40"/>
                  </a:lnTo>
                  <a:lnTo>
                    <a:pt x="42" y="40"/>
                  </a:lnTo>
                  <a:lnTo>
                    <a:pt x="46" y="34"/>
                  </a:lnTo>
                  <a:lnTo>
                    <a:pt x="46" y="34"/>
                  </a:lnTo>
                  <a:lnTo>
                    <a:pt x="50" y="28"/>
                  </a:lnTo>
                  <a:lnTo>
                    <a:pt x="50" y="28"/>
                  </a:lnTo>
                  <a:lnTo>
                    <a:pt x="56" y="32"/>
                  </a:lnTo>
                  <a:lnTo>
                    <a:pt x="60" y="36"/>
                  </a:lnTo>
                  <a:lnTo>
                    <a:pt x="60" y="36"/>
                  </a:lnTo>
                  <a:lnTo>
                    <a:pt x="66" y="46"/>
                  </a:lnTo>
                  <a:lnTo>
                    <a:pt x="66" y="46"/>
                  </a:lnTo>
                  <a:lnTo>
                    <a:pt x="72" y="52"/>
                  </a:lnTo>
                  <a:lnTo>
                    <a:pt x="72" y="52"/>
                  </a:lnTo>
                  <a:lnTo>
                    <a:pt x="76" y="52"/>
                  </a:lnTo>
                  <a:lnTo>
                    <a:pt x="80" y="52"/>
                  </a:lnTo>
                  <a:lnTo>
                    <a:pt x="80" y="52"/>
                  </a:lnTo>
                  <a:lnTo>
                    <a:pt x="84" y="54"/>
                  </a:lnTo>
                  <a:lnTo>
                    <a:pt x="88" y="58"/>
                  </a:lnTo>
                  <a:lnTo>
                    <a:pt x="88" y="58"/>
                  </a:lnTo>
                  <a:lnTo>
                    <a:pt x="80" y="68"/>
                  </a:lnTo>
                  <a:lnTo>
                    <a:pt x="74" y="80"/>
                  </a:lnTo>
                  <a:lnTo>
                    <a:pt x="74" y="80"/>
                  </a:lnTo>
                  <a:lnTo>
                    <a:pt x="66" y="90"/>
                  </a:lnTo>
                  <a:lnTo>
                    <a:pt x="66" y="90"/>
                  </a:lnTo>
                  <a:lnTo>
                    <a:pt x="64" y="94"/>
                  </a:lnTo>
                  <a:lnTo>
                    <a:pt x="60" y="98"/>
                  </a:lnTo>
                  <a:lnTo>
                    <a:pt x="60" y="98"/>
                  </a:lnTo>
                  <a:lnTo>
                    <a:pt x="56" y="96"/>
                  </a:lnTo>
                  <a:lnTo>
                    <a:pt x="54" y="94"/>
                  </a:lnTo>
                  <a:lnTo>
                    <a:pt x="54" y="94"/>
                  </a:lnTo>
                  <a:lnTo>
                    <a:pt x="46" y="88"/>
                  </a:lnTo>
                  <a:lnTo>
                    <a:pt x="46" y="88"/>
                  </a:lnTo>
                  <a:lnTo>
                    <a:pt x="34" y="78"/>
                  </a:lnTo>
                  <a:lnTo>
                    <a:pt x="34" y="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6" name="Freeform 28"/>
            <p:cNvSpPr>
              <a:spLocks/>
            </p:cNvSpPr>
            <p:nvPr userDrawn="1"/>
          </p:nvSpPr>
          <p:spPr bwMode="auto">
            <a:xfrm>
              <a:off x="3319" y="2930"/>
              <a:ext cx="100" cy="102"/>
            </a:xfrm>
            <a:custGeom>
              <a:avLst/>
              <a:gdLst>
                <a:gd name="T0" fmla="*/ 82 w 100"/>
                <a:gd name="T1" fmla="*/ 30 h 102"/>
                <a:gd name="T2" fmla="*/ 86 w 100"/>
                <a:gd name="T3" fmla="*/ 34 h 102"/>
                <a:gd name="T4" fmla="*/ 92 w 100"/>
                <a:gd name="T5" fmla="*/ 38 h 102"/>
                <a:gd name="T6" fmla="*/ 100 w 100"/>
                <a:gd name="T7" fmla="*/ 46 h 102"/>
                <a:gd name="T8" fmla="*/ 98 w 100"/>
                <a:gd name="T9" fmla="*/ 50 h 102"/>
                <a:gd name="T10" fmla="*/ 94 w 100"/>
                <a:gd name="T11" fmla="*/ 54 h 102"/>
                <a:gd name="T12" fmla="*/ 88 w 100"/>
                <a:gd name="T13" fmla="*/ 62 h 102"/>
                <a:gd name="T14" fmla="*/ 76 w 100"/>
                <a:gd name="T15" fmla="*/ 76 h 102"/>
                <a:gd name="T16" fmla="*/ 64 w 100"/>
                <a:gd name="T17" fmla="*/ 90 h 102"/>
                <a:gd name="T18" fmla="*/ 58 w 100"/>
                <a:gd name="T19" fmla="*/ 98 h 102"/>
                <a:gd name="T20" fmla="*/ 52 w 100"/>
                <a:gd name="T21" fmla="*/ 102 h 102"/>
                <a:gd name="T22" fmla="*/ 48 w 100"/>
                <a:gd name="T23" fmla="*/ 100 h 102"/>
                <a:gd name="T24" fmla="*/ 44 w 100"/>
                <a:gd name="T25" fmla="*/ 98 h 102"/>
                <a:gd name="T26" fmla="*/ 36 w 100"/>
                <a:gd name="T27" fmla="*/ 94 h 102"/>
                <a:gd name="T28" fmla="*/ 26 w 100"/>
                <a:gd name="T29" fmla="*/ 86 h 102"/>
                <a:gd name="T30" fmla="*/ 22 w 100"/>
                <a:gd name="T31" fmla="*/ 80 h 102"/>
                <a:gd name="T32" fmla="*/ 14 w 100"/>
                <a:gd name="T33" fmla="*/ 76 h 102"/>
                <a:gd name="T34" fmla="*/ 4 w 100"/>
                <a:gd name="T35" fmla="*/ 68 h 102"/>
                <a:gd name="T36" fmla="*/ 0 w 100"/>
                <a:gd name="T37" fmla="*/ 60 h 102"/>
                <a:gd name="T38" fmla="*/ 0 w 100"/>
                <a:gd name="T39" fmla="*/ 56 h 102"/>
                <a:gd name="T40" fmla="*/ 4 w 100"/>
                <a:gd name="T41" fmla="*/ 48 h 102"/>
                <a:gd name="T42" fmla="*/ 8 w 100"/>
                <a:gd name="T43" fmla="*/ 40 h 102"/>
                <a:gd name="T44" fmla="*/ 18 w 100"/>
                <a:gd name="T45" fmla="*/ 24 h 102"/>
                <a:gd name="T46" fmla="*/ 30 w 100"/>
                <a:gd name="T47" fmla="*/ 12 h 102"/>
                <a:gd name="T48" fmla="*/ 42 w 100"/>
                <a:gd name="T49" fmla="*/ 0 h 102"/>
                <a:gd name="T50" fmla="*/ 48 w 100"/>
                <a:gd name="T51" fmla="*/ 2 h 102"/>
                <a:gd name="T52" fmla="*/ 54 w 100"/>
                <a:gd name="T53" fmla="*/ 6 h 102"/>
                <a:gd name="T54" fmla="*/ 62 w 100"/>
                <a:gd name="T55" fmla="*/ 16 h 102"/>
                <a:gd name="T56" fmla="*/ 66 w 100"/>
                <a:gd name="T57" fmla="*/ 20 h 102"/>
                <a:gd name="T58" fmla="*/ 72 w 100"/>
                <a:gd name="T59" fmla="*/ 24 h 102"/>
                <a:gd name="T60" fmla="*/ 78 w 100"/>
                <a:gd name="T61" fmla="*/ 26 h 102"/>
                <a:gd name="T62" fmla="*/ 82 w 100"/>
                <a:gd name="T63" fmla="*/ 3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 h="102">
                  <a:moveTo>
                    <a:pt x="82" y="30"/>
                  </a:moveTo>
                  <a:lnTo>
                    <a:pt x="82" y="30"/>
                  </a:lnTo>
                  <a:lnTo>
                    <a:pt x="86" y="34"/>
                  </a:lnTo>
                  <a:lnTo>
                    <a:pt x="86" y="34"/>
                  </a:lnTo>
                  <a:lnTo>
                    <a:pt x="92" y="38"/>
                  </a:lnTo>
                  <a:lnTo>
                    <a:pt x="92" y="38"/>
                  </a:lnTo>
                  <a:lnTo>
                    <a:pt x="96" y="42"/>
                  </a:lnTo>
                  <a:lnTo>
                    <a:pt x="100" y="46"/>
                  </a:lnTo>
                  <a:lnTo>
                    <a:pt x="100" y="46"/>
                  </a:lnTo>
                  <a:lnTo>
                    <a:pt x="98" y="50"/>
                  </a:lnTo>
                  <a:lnTo>
                    <a:pt x="94" y="54"/>
                  </a:lnTo>
                  <a:lnTo>
                    <a:pt x="94" y="54"/>
                  </a:lnTo>
                  <a:lnTo>
                    <a:pt x="88" y="62"/>
                  </a:lnTo>
                  <a:lnTo>
                    <a:pt x="88" y="62"/>
                  </a:lnTo>
                  <a:lnTo>
                    <a:pt x="76" y="76"/>
                  </a:lnTo>
                  <a:lnTo>
                    <a:pt x="76" y="76"/>
                  </a:lnTo>
                  <a:lnTo>
                    <a:pt x="64" y="90"/>
                  </a:lnTo>
                  <a:lnTo>
                    <a:pt x="64" y="90"/>
                  </a:lnTo>
                  <a:lnTo>
                    <a:pt x="58" y="98"/>
                  </a:lnTo>
                  <a:lnTo>
                    <a:pt x="58" y="98"/>
                  </a:lnTo>
                  <a:lnTo>
                    <a:pt x="56" y="100"/>
                  </a:lnTo>
                  <a:lnTo>
                    <a:pt x="52" y="102"/>
                  </a:lnTo>
                  <a:lnTo>
                    <a:pt x="52" y="102"/>
                  </a:lnTo>
                  <a:lnTo>
                    <a:pt x="48" y="100"/>
                  </a:lnTo>
                  <a:lnTo>
                    <a:pt x="44" y="98"/>
                  </a:lnTo>
                  <a:lnTo>
                    <a:pt x="44" y="98"/>
                  </a:lnTo>
                  <a:lnTo>
                    <a:pt x="36" y="94"/>
                  </a:lnTo>
                  <a:lnTo>
                    <a:pt x="36" y="94"/>
                  </a:lnTo>
                  <a:lnTo>
                    <a:pt x="30" y="90"/>
                  </a:lnTo>
                  <a:lnTo>
                    <a:pt x="26" y="86"/>
                  </a:lnTo>
                  <a:lnTo>
                    <a:pt x="26" y="86"/>
                  </a:lnTo>
                  <a:lnTo>
                    <a:pt x="22" y="80"/>
                  </a:lnTo>
                  <a:lnTo>
                    <a:pt x="14" y="76"/>
                  </a:lnTo>
                  <a:lnTo>
                    <a:pt x="14" y="76"/>
                  </a:lnTo>
                  <a:lnTo>
                    <a:pt x="8" y="72"/>
                  </a:lnTo>
                  <a:lnTo>
                    <a:pt x="4" y="68"/>
                  </a:lnTo>
                  <a:lnTo>
                    <a:pt x="4" y="68"/>
                  </a:lnTo>
                  <a:lnTo>
                    <a:pt x="0" y="60"/>
                  </a:lnTo>
                  <a:lnTo>
                    <a:pt x="0" y="60"/>
                  </a:lnTo>
                  <a:lnTo>
                    <a:pt x="0" y="56"/>
                  </a:lnTo>
                  <a:lnTo>
                    <a:pt x="0" y="56"/>
                  </a:lnTo>
                  <a:lnTo>
                    <a:pt x="4" y="48"/>
                  </a:lnTo>
                  <a:lnTo>
                    <a:pt x="4" y="48"/>
                  </a:lnTo>
                  <a:lnTo>
                    <a:pt x="8" y="40"/>
                  </a:lnTo>
                  <a:lnTo>
                    <a:pt x="8" y="40"/>
                  </a:lnTo>
                  <a:lnTo>
                    <a:pt x="18" y="24"/>
                  </a:lnTo>
                  <a:lnTo>
                    <a:pt x="18" y="24"/>
                  </a:lnTo>
                  <a:lnTo>
                    <a:pt x="30" y="12"/>
                  </a:lnTo>
                  <a:lnTo>
                    <a:pt x="42" y="0"/>
                  </a:lnTo>
                  <a:lnTo>
                    <a:pt x="42" y="0"/>
                  </a:lnTo>
                  <a:lnTo>
                    <a:pt x="44" y="0"/>
                  </a:lnTo>
                  <a:lnTo>
                    <a:pt x="48" y="2"/>
                  </a:lnTo>
                  <a:lnTo>
                    <a:pt x="48" y="2"/>
                  </a:lnTo>
                  <a:lnTo>
                    <a:pt x="54" y="6"/>
                  </a:lnTo>
                  <a:lnTo>
                    <a:pt x="54" y="6"/>
                  </a:lnTo>
                  <a:lnTo>
                    <a:pt x="62" y="16"/>
                  </a:lnTo>
                  <a:lnTo>
                    <a:pt x="62" y="16"/>
                  </a:lnTo>
                  <a:lnTo>
                    <a:pt x="66" y="20"/>
                  </a:lnTo>
                  <a:lnTo>
                    <a:pt x="72" y="24"/>
                  </a:lnTo>
                  <a:lnTo>
                    <a:pt x="72" y="24"/>
                  </a:lnTo>
                  <a:lnTo>
                    <a:pt x="78" y="26"/>
                  </a:lnTo>
                  <a:lnTo>
                    <a:pt x="78" y="26"/>
                  </a:lnTo>
                  <a:lnTo>
                    <a:pt x="82" y="30"/>
                  </a:lnTo>
                  <a:lnTo>
                    <a:pt x="82"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7" name="Freeform 29"/>
            <p:cNvSpPr>
              <a:spLocks/>
            </p:cNvSpPr>
            <p:nvPr userDrawn="1"/>
          </p:nvSpPr>
          <p:spPr bwMode="auto">
            <a:xfrm>
              <a:off x="3311" y="2662"/>
              <a:ext cx="104" cy="112"/>
            </a:xfrm>
            <a:custGeom>
              <a:avLst/>
              <a:gdLst>
                <a:gd name="T0" fmla="*/ 96 w 104"/>
                <a:gd name="T1" fmla="*/ 46 h 112"/>
                <a:gd name="T2" fmla="*/ 104 w 104"/>
                <a:gd name="T3" fmla="*/ 56 h 112"/>
                <a:gd name="T4" fmla="*/ 104 w 104"/>
                <a:gd name="T5" fmla="*/ 60 h 112"/>
                <a:gd name="T6" fmla="*/ 96 w 104"/>
                <a:gd name="T7" fmla="*/ 70 h 112"/>
                <a:gd name="T8" fmla="*/ 88 w 104"/>
                <a:gd name="T9" fmla="*/ 78 h 112"/>
                <a:gd name="T10" fmla="*/ 74 w 104"/>
                <a:gd name="T11" fmla="*/ 94 h 112"/>
                <a:gd name="T12" fmla="*/ 64 w 104"/>
                <a:gd name="T13" fmla="*/ 106 h 112"/>
                <a:gd name="T14" fmla="*/ 60 w 104"/>
                <a:gd name="T15" fmla="*/ 110 h 112"/>
                <a:gd name="T16" fmla="*/ 56 w 104"/>
                <a:gd name="T17" fmla="*/ 110 h 112"/>
                <a:gd name="T18" fmla="*/ 54 w 104"/>
                <a:gd name="T19" fmla="*/ 112 h 112"/>
                <a:gd name="T20" fmla="*/ 50 w 104"/>
                <a:gd name="T21" fmla="*/ 112 h 112"/>
                <a:gd name="T22" fmla="*/ 42 w 104"/>
                <a:gd name="T23" fmla="*/ 108 h 112"/>
                <a:gd name="T24" fmla="*/ 36 w 104"/>
                <a:gd name="T25" fmla="*/ 100 h 112"/>
                <a:gd name="T26" fmla="*/ 34 w 104"/>
                <a:gd name="T27" fmla="*/ 96 h 112"/>
                <a:gd name="T28" fmla="*/ 32 w 104"/>
                <a:gd name="T29" fmla="*/ 92 h 112"/>
                <a:gd name="T30" fmla="*/ 26 w 104"/>
                <a:gd name="T31" fmla="*/ 84 h 112"/>
                <a:gd name="T32" fmla="*/ 16 w 104"/>
                <a:gd name="T33" fmla="*/ 80 h 112"/>
                <a:gd name="T34" fmla="*/ 12 w 104"/>
                <a:gd name="T35" fmla="*/ 74 h 112"/>
                <a:gd name="T36" fmla="*/ 10 w 104"/>
                <a:gd name="T37" fmla="*/ 68 h 112"/>
                <a:gd name="T38" fmla="*/ 6 w 104"/>
                <a:gd name="T39" fmla="*/ 64 h 112"/>
                <a:gd name="T40" fmla="*/ 0 w 104"/>
                <a:gd name="T41" fmla="*/ 54 h 112"/>
                <a:gd name="T42" fmla="*/ 12 w 104"/>
                <a:gd name="T43" fmla="*/ 40 h 112"/>
                <a:gd name="T44" fmla="*/ 22 w 104"/>
                <a:gd name="T45" fmla="*/ 28 h 112"/>
                <a:gd name="T46" fmla="*/ 32 w 104"/>
                <a:gd name="T47" fmla="*/ 18 h 112"/>
                <a:gd name="T48" fmla="*/ 46 w 104"/>
                <a:gd name="T49" fmla="*/ 6 h 112"/>
                <a:gd name="T50" fmla="*/ 50 w 104"/>
                <a:gd name="T51" fmla="*/ 4 h 112"/>
                <a:gd name="T52" fmla="*/ 54 w 104"/>
                <a:gd name="T53" fmla="*/ 0 h 112"/>
                <a:gd name="T54" fmla="*/ 62 w 104"/>
                <a:gd name="T55" fmla="*/ 4 h 112"/>
                <a:gd name="T56" fmla="*/ 66 w 104"/>
                <a:gd name="T57" fmla="*/ 8 h 112"/>
                <a:gd name="T58" fmla="*/ 70 w 104"/>
                <a:gd name="T59" fmla="*/ 14 h 112"/>
                <a:gd name="T60" fmla="*/ 80 w 104"/>
                <a:gd name="T61" fmla="*/ 26 h 112"/>
                <a:gd name="T62" fmla="*/ 90 w 104"/>
                <a:gd name="T63" fmla="*/ 36 h 112"/>
                <a:gd name="T64" fmla="*/ 96 w 104"/>
                <a:gd name="T65" fmla="*/ 44 h 112"/>
                <a:gd name="T66" fmla="*/ 96 w 104"/>
                <a:gd name="T67" fmla="*/ 46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12">
                  <a:moveTo>
                    <a:pt x="96" y="46"/>
                  </a:moveTo>
                  <a:lnTo>
                    <a:pt x="96" y="46"/>
                  </a:lnTo>
                  <a:lnTo>
                    <a:pt x="100" y="50"/>
                  </a:lnTo>
                  <a:lnTo>
                    <a:pt x="104" y="56"/>
                  </a:lnTo>
                  <a:lnTo>
                    <a:pt x="104" y="56"/>
                  </a:lnTo>
                  <a:lnTo>
                    <a:pt x="104" y="60"/>
                  </a:lnTo>
                  <a:lnTo>
                    <a:pt x="102" y="64"/>
                  </a:lnTo>
                  <a:lnTo>
                    <a:pt x="96" y="70"/>
                  </a:lnTo>
                  <a:lnTo>
                    <a:pt x="96" y="70"/>
                  </a:lnTo>
                  <a:lnTo>
                    <a:pt x="88" y="78"/>
                  </a:lnTo>
                  <a:lnTo>
                    <a:pt x="88" y="78"/>
                  </a:lnTo>
                  <a:lnTo>
                    <a:pt x="74" y="94"/>
                  </a:lnTo>
                  <a:lnTo>
                    <a:pt x="74" y="94"/>
                  </a:lnTo>
                  <a:lnTo>
                    <a:pt x="64" y="106"/>
                  </a:lnTo>
                  <a:lnTo>
                    <a:pt x="64" y="106"/>
                  </a:lnTo>
                  <a:lnTo>
                    <a:pt x="60" y="110"/>
                  </a:lnTo>
                  <a:lnTo>
                    <a:pt x="60" y="110"/>
                  </a:lnTo>
                  <a:lnTo>
                    <a:pt x="56" y="110"/>
                  </a:lnTo>
                  <a:lnTo>
                    <a:pt x="56" y="110"/>
                  </a:lnTo>
                  <a:lnTo>
                    <a:pt x="54" y="112"/>
                  </a:lnTo>
                  <a:lnTo>
                    <a:pt x="50" y="112"/>
                  </a:lnTo>
                  <a:lnTo>
                    <a:pt x="50" y="112"/>
                  </a:lnTo>
                  <a:lnTo>
                    <a:pt x="46" y="110"/>
                  </a:lnTo>
                  <a:lnTo>
                    <a:pt x="42" y="108"/>
                  </a:lnTo>
                  <a:lnTo>
                    <a:pt x="42" y="108"/>
                  </a:lnTo>
                  <a:lnTo>
                    <a:pt x="36" y="100"/>
                  </a:lnTo>
                  <a:lnTo>
                    <a:pt x="36" y="100"/>
                  </a:lnTo>
                  <a:lnTo>
                    <a:pt x="34" y="96"/>
                  </a:lnTo>
                  <a:lnTo>
                    <a:pt x="32" y="92"/>
                  </a:lnTo>
                  <a:lnTo>
                    <a:pt x="32" y="92"/>
                  </a:lnTo>
                  <a:lnTo>
                    <a:pt x="30" y="88"/>
                  </a:lnTo>
                  <a:lnTo>
                    <a:pt x="26" y="84"/>
                  </a:lnTo>
                  <a:lnTo>
                    <a:pt x="16" y="80"/>
                  </a:lnTo>
                  <a:lnTo>
                    <a:pt x="16" y="80"/>
                  </a:lnTo>
                  <a:lnTo>
                    <a:pt x="14" y="78"/>
                  </a:lnTo>
                  <a:lnTo>
                    <a:pt x="12" y="74"/>
                  </a:lnTo>
                  <a:lnTo>
                    <a:pt x="12" y="74"/>
                  </a:lnTo>
                  <a:lnTo>
                    <a:pt x="10" y="68"/>
                  </a:lnTo>
                  <a:lnTo>
                    <a:pt x="6" y="64"/>
                  </a:lnTo>
                  <a:lnTo>
                    <a:pt x="6" y="64"/>
                  </a:lnTo>
                  <a:lnTo>
                    <a:pt x="0" y="54"/>
                  </a:lnTo>
                  <a:lnTo>
                    <a:pt x="0" y="54"/>
                  </a:lnTo>
                  <a:lnTo>
                    <a:pt x="12" y="40"/>
                  </a:lnTo>
                  <a:lnTo>
                    <a:pt x="12" y="40"/>
                  </a:lnTo>
                  <a:lnTo>
                    <a:pt x="22" y="28"/>
                  </a:lnTo>
                  <a:lnTo>
                    <a:pt x="22" y="28"/>
                  </a:lnTo>
                  <a:lnTo>
                    <a:pt x="26" y="22"/>
                  </a:lnTo>
                  <a:lnTo>
                    <a:pt x="32" y="18"/>
                  </a:lnTo>
                  <a:lnTo>
                    <a:pt x="32" y="18"/>
                  </a:lnTo>
                  <a:lnTo>
                    <a:pt x="46" y="6"/>
                  </a:lnTo>
                  <a:lnTo>
                    <a:pt x="46" y="6"/>
                  </a:lnTo>
                  <a:lnTo>
                    <a:pt x="50" y="4"/>
                  </a:lnTo>
                  <a:lnTo>
                    <a:pt x="54" y="0"/>
                  </a:lnTo>
                  <a:lnTo>
                    <a:pt x="54" y="0"/>
                  </a:lnTo>
                  <a:lnTo>
                    <a:pt x="58" y="2"/>
                  </a:lnTo>
                  <a:lnTo>
                    <a:pt x="62" y="4"/>
                  </a:lnTo>
                  <a:lnTo>
                    <a:pt x="62" y="4"/>
                  </a:lnTo>
                  <a:lnTo>
                    <a:pt x="66" y="8"/>
                  </a:lnTo>
                  <a:lnTo>
                    <a:pt x="70" y="14"/>
                  </a:lnTo>
                  <a:lnTo>
                    <a:pt x="70" y="14"/>
                  </a:lnTo>
                  <a:lnTo>
                    <a:pt x="80" y="26"/>
                  </a:lnTo>
                  <a:lnTo>
                    <a:pt x="80" y="26"/>
                  </a:lnTo>
                  <a:lnTo>
                    <a:pt x="90" y="36"/>
                  </a:lnTo>
                  <a:lnTo>
                    <a:pt x="90" y="36"/>
                  </a:lnTo>
                  <a:lnTo>
                    <a:pt x="96" y="44"/>
                  </a:lnTo>
                  <a:lnTo>
                    <a:pt x="96" y="44"/>
                  </a:lnTo>
                  <a:lnTo>
                    <a:pt x="96" y="46"/>
                  </a:lnTo>
                  <a:lnTo>
                    <a:pt x="96"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8" name="Freeform 30"/>
            <p:cNvSpPr>
              <a:spLocks noEditPoints="1"/>
            </p:cNvSpPr>
            <p:nvPr userDrawn="1"/>
          </p:nvSpPr>
          <p:spPr bwMode="auto">
            <a:xfrm>
              <a:off x="3309" y="2530"/>
              <a:ext cx="116" cy="114"/>
            </a:xfrm>
            <a:custGeom>
              <a:avLst/>
              <a:gdLst>
                <a:gd name="T0" fmla="*/ 66 w 116"/>
                <a:gd name="T1" fmla="*/ 114 h 114"/>
                <a:gd name="T2" fmla="*/ 56 w 116"/>
                <a:gd name="T3" fmla="*/ 114 h 114"/>
                <a:gd name="T4" fmla="*/ 54 w 116"/>
                <a:gd name="T5" fmla="*/ 114 h 114"/>
                <a:gd name="T6" fmla="*/ 50 w 116"/>
                <a:gd name="T7" fmla="*/ 112 h 114"/>
                <a:gd name="T8" fmla="*/ 46 w 116"/>
                <a:gd name="T9" fmla="*/ 110 h 114"/>
                <a:gd name="T10" fmla="*/ 42 w 116"/>
                <a:gd name="T11" fmla="*/ 106 h 114"/>
                <a:gd name="T12" fmla="*/ 38 w 116"/>
                <a:gd name="T13" fmla="*/ 102 h 114"/>
                <a:gd name="T14" fmla="*/ 34 w 116"/>
                <a:gd name="T15" fmla="*/ 100 h 114"/>
                <a:gd name="T16" fmla="*/ 24 w 116"/>
                <a:gd name="T17" fmla="*/ 88 h 114"/>
                <a:gd name="T18" fmla="*/ 16 w 116"/>
                <a:gd name="T19" fmla="*/ 80 h 114"/>
                <a:gd name="T20" fmla="*/ 8 w 116"/>
                <a:gd name="T21" fmla="*/ 74 h 114"/>
                <a:gd name="T22" fmla="*/ 2 w 116"/>
                <a:gd name="T23" fmla="*/ 66 h 114"/>
                <a:gd name="T24" fmla="*/ 0 w 116"/>
                <a:gd name="T25" fmla="*/ 64 h 114"/>
                <a:gd name="T26" fmla="*/ 4 w 116"/>
                <a:gd name="T27" fmla="*/ 58 h 114"/>
                <a:gd name="T28" fmla="*/ 6 w 116"/>
                <a:gd name="T29" fmla="*/ 52 h 114"/>
                <a:gd name="T30" fmla="*/ 10 w 116"/>
                <a:gd name="T31" fmla="*/ 44 h 114"/>
                <a:gd name="T32" fmla="*/ 14 w 116"/>
                <a:gd name="T33" fmla="*/ 38 h 114"/>
                <a:gd name="T34" fmla="*/ 30 w 116"/>
                <a:gd name="T35" fmla="*/ 20 h 114"/>
                <a:gd name="T36" fmla="*/ 46 w 116"/>
                <a:gd name="T37" fmla="*/ 2 h 114"/>
                <a:gd name="T38" fmla="*/ 50 w 116"/>
                <a:gd name="T39" fmla="*/ 0 h 114"/>
                <a:gd name="T40" fmla="*/ 64 w 116"/>
                <a:gd name="T41" fmla="*/ 8 h 114"/>
                <a:gd name="T42" fmla="*/ 74 w 116"/>
                <a:gd name="T43" fmla="*/ 14 h 114"/>
                <a:gd name="T44" fmla="*/ 78 w 116"/>
                <a:gd name="T45" fmla="*/ 18 h 114"/>
                <a:gd name="T46" fmla="*/ 84 w 116"/>
                <a:gd name="T47" fmla="*/ 20 h 114"/>
                <a:gd name="T48" fmla="*/ 92 w 116"/>
                <a:gd name="T49" fmla="*/ 32 h 114"/>
                <a:gd name="T50" fmla="*/ 104 w 116"/>
                <a:gd name="T51" fmla="*/ 44 h 114"/>
                <a:gd name="T52" fmla="*/ 116 w 116"/>
                <a:gd name="T53" fmla="*/ 52 h 114"/>
                <a:gd name="T54" fmla="*/ 110 w 116"/>
                <a:gd name="T55" fmla="*/ 66 h 114"/>
                <a:gd name="T56" fmla="*/ 104 w 116"/>
                <a:gd name="T57" fmla="*/ 70 h 114"/>
                <a:gd name="T58" fmla="*/ 98 w 116"/>
                <a:gd name="T59" fmla="*/ 76 h 114"/>
                <a:gd name="T60" fmla="*/ 94 w 116"/>
                <a:gd name="T61" fmla="*/ 80 h 114"/>
                <a:gd name="T62" fmla="*/ 84 w 116"/>
                <a:gd name="T63" fmla="*/ 94 h 114"/>
                <a:gd name="T64" fmla="*/ 74 w 116"/>
                <a:gd name="T65" fmla="*/ 106 h 114"/>
                <a:gd name="T66" fmla="*/ 66 w 116"/>
                <a:gd name="T67" fmla="*/ 112 h 114"/>
                <a:gd name="T68" fmla="*/ 66 w 116"/>
                <a:gd name="T69" fmla="*/ 114 h 114"/>
                <a:gd name="T70" fmla="*/ 60 w 116"/>
                <a:gd name="T71" fmla="*/ 30 h 114"/>
                <a:gd name="T72" fmla="*/ 60 w 116"/>
                <a:gd name="T73" fmla="*/ 30 h 114"/>
                <a:gd name="T74" fmla="*/ 56 w 116"/>
                <a:gd name="T75" fmla="*/ 26 h 114"/>
                <a:gd name="T76" fmla="*/ 52 w 116"/>
                <a:gd name="T77" fmla="*/ 24 h 114"/>
                <a:gd name="T78" fmla="*/ 44 w 116"/>
                <a:gd name="T79" fmla="*/ 28 h 114"/>
                <a:gd name="T80" fmla="*/ 40 w 116"/>
                <a:gd name="T81" fmla="*/ 36 h 114"/>
                <a:gd name="T82" fmla="*/ 34 w 116"/>
                <a:gd name="T83" fmla="*/ 44 h 114"/>
                <a:gd name="T84" fmla="*/ 26 w 116"/>
                <a:gd name="T85" fmla="*/ 60 h 114"/>
                <a:gd name="T86" fmla="*/ 28 w 116"/>
                <a:gd name="T87" fmla="*/ 66 h 114"/>
                <a:gd name="T88" fmla="*/ 36 w 116"/>
                <a:gd name="T89" fmla="*/ 72 h 114"/>
                <a:gd name="T90" fmla="*/ 42 w 116"/>
                <a:gd name="T91" fmla="*/ 74 h 114"/>
                <a:gd name="T92" fmla="*/ 46 w 116"/>
                <a:gd name="T93" fmla="*/ 78 h 114"/>
                <a:gd name="T94" fmla="*/ 52 w 116"/>
                <a:gd name="T95" fmla="*/ 82 h 114"/>
                <a:gd name="T96" fmla="*/ 56 w 116"/>
                <a:gd name="T97" fmla="*/ 82 h 114"/>
                <a:gd name="T98" fmla="*/ 68 w 116"/>
                <a:gd name="T99" fmla="*/ 78 h 114"/>
                <a:gd name="T100" fmla="*/ 78 w 116"/>
                <a:gd name="T101" fmla="*/ 70 h 114"/>
                <a:gd name="T102" fmla="*/ 86 w 116"/>
                <a:gd name="T103" fmla="*/ 58 h 114"/>
                <a:gd name="T104" fmla="*/ 86 w 116"/>
                <a:gd name="T105" fmla="*/ 52 h 114"/>
                <a:gd name="T106" fmla="*/ 82 w 116"/>
                <a:gd name="T107" fmla="*/ 48 h 114"/>
                <a:gd name="T108" fmla="*/ 78 w 116"/>
                <a:gd name="T109" fmla="*/ 44 h 114"/>
                <a:gd name="T110" fmla="*/ 68 w 116"/>
                <a:gd name="T111" fmla="*/ 38 h 114"/>
                <a:gd name="T112" fmla="*/ 60 w 116"/>
                <a:gd name="T113" fmla="*/ 3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16" h="114">
                  <a:moveTo>
                    <a:pt x="66" y="114"/>
                  </a:moveTo>
                  <a:lnTo>
                    <a:pt x="66" y="114"/>
                  </a:lnTo>
                  <a:lnTo>
                    <a:pt x="62" y="114"/>
                  </a:lnTo>
                  <a:lnTo>
                    <a:pt x="56" y="114"/>
                  </a:lnTo>
                  <a:lnTo>
                    <a:pt x="56" y="114"/>
                  </a:lnTo>
                  <a:lnTo>
                    <a:pt x="54" y="114"/>
                  </a:lnTo>
                  <a:lnTo>
                    <a:pt x="54" y="114"/>
                  </a:lnTo>
                  <a:lnTo>
                    <a:pt x="50" y="112"/>
                  </a:lnTo>
                  <a:lnTo>
                    <a:pt x="50" y="112"/>
                  </a:lnTo>
                  <a:lnTo>
                    <a:pt x="46" y="110"/>
                  </a:lnTo>
                  <a:lnTo>
                    <a:pt x="46" y="110"/>
                  </a:lnTo>
                  <a:lnTo>
                    <a:pt x="42" y="106"/>
                  </a:lnTo>
                  <a:lnTo>
                    <a:pt x="42" y="106"/>
                  </a:lnTo>
                  <a:lnTo>
                    <a:pt x="38" y="102"/>
                  </a:lnTo>
                  <a:lnTo>
                    <a:pt x="34" y="100"/>
                  </a:lnTo>
                  <a:lnTo>
                    <a:pt x="34" y="100"/>
                  </a:lnTo>
                  <a:lnTo>
                    <a:pt x="24" y="88"/>
                  </a:lnTo>
                  <a:lnTo>
                    <a:pt x="24" y="88"/>
                  </a:lnTo>
                  <a:lnTo>
                    <a:pt x="16" y="80"/>
                  </a:lnTo>
                  <a:lnTo>
                    <a:pt x="16" y="80"/>
                  </a:lnTo>
                  <a:lnTo>
                    <a:pt x="8" y="74"/>
                  </a:lnTo>
                  <a:lnTo>
                    <a:pt x="8" y="74"/>
                  </a:lnTo>
                  <a:lnTo>
                    <a:pt x="4" y="70"/>
                  </a:lnTo>
                  <a:lnTo>
                    <a:pt x="2" y="66"/>
                  </a:lnTo>
                  <a:lnTo>
                    <a:pt x="0" y="64"/>
                  </a:lnTo>
                  <a:lnTo>
                    <a:pt x="0" y="64"/>
                  </a:lnTo>
                  <a:lnTo>
                    <a:pt x="2" y="62"/>
                  </a:lnTo>
                  <a:lnTo>
                    <a:pt x="4" y="58"/>
                  </a:lnTo>
                  <a:lnTo>
                    <a:pt x="4" y="58"/>
                  </a:lnTo>
                  <a:lnTo>
                    <a:pt x="6" y="52"/>
                  </a:lnTo>
                  <a:lnTo>
                    <a:pt x="6" y="52"/>
                  </a:lnTo>
                  <a:lnTo>
                    <a:pt x="10" y="44"/>
                  </a:lnTo>
                  <a:lnTo>
                    <a:pt x="14" y="38"/>
                  </a:lnTo>
                  <a:lnTo>
                    <a:pt x="14" y="38"/>
                  </a:lnTo>
                  <a:lnTo>
                    <a:pt x="22" y="28"/>
                  </a:lnTo>
                  <a:lnTo>
                    <a:pt x="30" y="20"/>
                  </a:lnTo>
                  <a:lnTo>
                    <a:pt x="30" y="20"/>
                  </a:lnTo>
                  <a:lnTo>
                    <a:pt x="46" y="2"/>
                  </a:lnTo>
                  <a:lnTo>
                    <a:pt x="46" y="2"/>
                  </a:lnTo>
                  <a:lnTo>
                    <a:pt x="50" y="0"/>
                  </a:lnTo>
                  <a:lnTo>
                    <a:pt x="54" y="2"/>
                  </a:lnTo>
                  <a:lnTo>
                    <a:pt x="64" y="8"/>
                  </a:lnTo>
                  <a:lnTo>
                    <a:pt x="64" y="8"/>
                  </a:lnTo>
                  <a:lnTo>
                    <a:pt x="74" y="14"/>
                  </a:lnTo>
                  <a:lnTo>
                    <a:pt x="74" y="14"/>
                  </a:lnTo>
                  <a:lnTo>
                    <a:pt x="78" y="18"/>
                  </a:lnTo>
                  <a:lnTo>
                    <a:pt x="84" y="20"/>
                  </a:lnTo>
                  <a:lnTo>
                    <a:pt x="84" y="20"/>
                  </a:lnTo>
                  <a:lnTo>
                    <a:pt x="92" y="32"/>
                  </a:lnTo>
                  <a:lnTo>
                    <a:pt x="92" y="32"/>
                  </a:lnTo>
                  <a:lnTo>
                    <a:pt x="104" y="44"/>
                  </a:lnTo>
                  <a:lnTo>
                    <a:pt x="104" y="44"/>
                  </a:lnTo>
                  <a:lnTo>
                    <a:pt x="116" y="52"/>
                  </a:lnTo>
                  <a:lnTo>
                    <a:pt x="116" y="52"/>
                  </a:lnTo>
                  <a:lnTo>
                    <a:pt x="114" y="60"/>
                  </a:lnTo>
                  <a:lnTo>
                    <a:pt x="110" y="66"/>
                  </a:lnTo>
                  <a:lnTo>
                    <a:pt x="110" y="66"/>
                  </a:lnTo>
                  <a:lnTo>
                    <a:pt x="104" y="70"/>
                  </a:lnTo>
                  <a:lnTo>
                    <a:pt x="104" y="70"/>
                  </a:lnTo>
                  <a:lnTo>
                    <a:pt x="98" y="76"/>
                  </a:lnTo>
                  <a:lnTo>
                    <a:pt x="98" y="76"/>
                  </a:lnTo>
                  <a:lnTo>
                    <a:pt x="94" y="80"/>
                  </a:lnTo>
                  <a:lnTo>
                    <a:pt x="94" y="80"/>
                  </a:lnTo>
                  <a:lnTo>
                    <a:pt x="84" y="94"/>
                  </a:lnTo>
                  <a:lnTo>
                    <a:pt x="84" y="94"/>
                  </a:lnTo>
                  <a:lnTo>
                    <a:pt x="74" y="106"/>
                  </a:lnTo>
                  <a:lnTo>
                    <a:pt x="74" y="106"/>
                  </a:lnTo>
                  <a:lnTo>
                    <a:pt x="66" y="112"/>
                  </a:lnTo>
                  <a:lnTo>
                    <a:pt x="66" y="112"/>
                  </a:lnTo>
                  <a:lnTo>
                    <a:pt x="66" y="114"/>
                  </a:lnTo>
                  <a:lnTo>
                    <a:pt x="66" y="114"/>
                  </a:lnTo>
                  <a:close/>
                  <a:moveTo>
                    <a:pt x="60" y="30"/>
                  </a:moveTo>
                  <a:lnTo>
                    <a:pt x="60" y="30"/>
                  </a:lnTo>
                  <a:lnTo>
                    <a:pt x="60" y="30"/>
                  </a:lnTo>
                  <a:lnTo>
                    <a:pt x="60" y="30"/>
                  </a:lnTo>
                  <a:lnTo>
                    <a:pt x="56" y="26"/>
                  </a:lnTo>
                  <a:lnTo>
                    <a:pt x="52" y="24"/>
                  </a:lnTo>
                  <a:lnTo>
                    <a:pt x="52" y="24"/>
                  </a:lnTo>
                  <a:lnTo>
                    <a:pt x="48" y="26"/>
                  </a:lnTo>
                  <a:lnTo>
                    <a:pt x="44" y="28"/>
                  </a:lnTo>
                  <a:lnTo>
                    <a:pt x="44" y="28"/>
                  </a:lnTo>
                  <a:lnTo>
                    <a:pt x="40" y="36"/>
                  </a:lnTo>
                  <a:lnTo>
                    <a:pt x="34" y="44"/>
                  </a:lnTo>
                  <a:lnTo>
                    <a:pt x="34" y="44"/>
                  </a:lnTo>
                  <a:lnTo>
                    <a:pt x="28" y="54"/>
                  </a:lnTo>
                  <a:lnTo>
                    <a:pt x="26" y="60"/>
                  </a:lnTo>
                  <a:lnTo>
                    <a:pt x="28" y="66"/>
                  </a:lnTo>
                  <a:lnTo>
                    <a:pt x="28" y="66"/>
                  </a:lnTo>
                  <a:lnTo>
                    <a:pt x="32" y="70"/>
                  </a:lnTo>
                  <a:lnTo>
                    <a:pt x="36" y="72"/>
                  </a:lnTo>
                  <a:lnTo>
                    <a:pt x="36" y="72"/>
                  </a:lnTo>
                  <a:lnTo>
                    <a:pt x="42" y="74"/>
                  </a:lnTo>
                  <a:lnTo>
                    <a:pt x="42" y="74"/>
                  </a:lnTo>
                  <a:lnTo>
                    <a:pt x="46" y="78"/>
                  </a:lnTo>
                  <a:lnTo>
                    <a:pt x="46" y="78"/>
                  </a:lnTo>
                  <a:lnTo>
                    <a:pt x="52" y="82"/>
                  </a:lnTo>
                  <a:lnTo>
                    <a:pt x="56" y="82"/>
                  </a:lnTo>
                  <a:lnTo>
                    <a:pt x="56" y="82"/>
                  </a:lnTo>
                  <a:lnTo>
                    <a:pt x="64" y="82"/>
                  </a:lnTo>
                  <a:lnTo>
                    <a:pt x="68" y="78"/>
                  </a:lnTo>
                  <a:lnTo>
                    <a:pt x="78" y="70"/>
                  </a:lnTo>
                  <a:lnTo>
                    <a:pt x="78" y="70"/>
                  </a:lnTo>
                  <a:lnTo>
                    <a:pt x="82" y="64"/>
                  </a:lnTo>
                  <a:lnTo>
                    <a:pt x="86" y="58"/>
                  </a:lnTo>
                  <a:lnTo>
                    <a:pt x="86" y="58"/>
                  </a:lnTo>
                  <a:lnTo>
                    <a:pt x="86" y="52"/>
                  </a:lnTo>
                  <a:lnTo>
                    <a:pt x="82" y="48"/>
                  </a:lnTo>
                  <a:lnTo>
                    <a:pt x="82" y="48"/>
                  </a:lnTo>
                  <a:lnTo>
                    <a:pt x="78" y="44"/>
                  </a:lnTo>
                  <a:lnTo>
                    <a:pt x="78" y="44"/>
                  </a:lnTo>
                  <a:lnTo>
                    <a:pt x="68" y="38"/>
                  </a:lnTo>
                  <a:lnTo>
                    <a:pt x="68" y="38"/>
                  </a:lnTo>
                  <a:lnTo>
                    <a:pt x="64" y="34"/>
                  </a:lnTo>
                  <a:lnTo>
                    <a:pt x="60" y="30"/>
                  </a:lnTo>
                  <a:lnTo>
                    <a:pt x="60"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79" name="Freeform 31"/>
            <p:cNvSpPr>
              <a:spLocks noEditPoints="1"/>
            </p:cNvSpPr>
            <p:nvPr userDrawn="1"/>
          </p:nvSpPr>
          <p:spPr bwMode="auto">
            <a:xfrm>
              <a:off x="3315" y="2274"/>
              <a:ext cx="102" cy="104"/>
            </a:xfrm>
            <a:custGeom>
              <a:avLst/>
              <a:gdLst>
                <a:gd name="T0" fmla="*/ 100 w 102"/>
                <a:gd name="T1" fmla="*/ 38 h 104"/>
                <a:gd name="T2" fmla="*/ 102 w 102"/>
                <a:gd name="T3" fmla="*/ 42 h 104"/>
                <a:gd name="T4" fmla="*/ 102 w 102"/>
                <a:gd name="T5" fmla="*/ 48 h 104"/>
                <a:gd name="T6" fmla="*/ 100 w 102"/>
                <a:gd name="T7" fmla="*/ 52 h 104"/>
                <a:gd name="T8" fmla="*/ 92 w 102"/>
                <a:gd name="T9" fmla="*/ 62 h 104"/>
                <a:gd name="T10" fmla="*/ 84 w 102"/>
                <a:gd name="T11" fmla="*/ 72 h 104"/>
                <a:gd name="T12" fmla="*/ 70 w 102"/>
                <a:gd name="T13" fmla="*/ 92 h 104"/>
                <a:gd name="T14" fmla="*/ 64 w 102"/>
                <a:gd name="T15" fmla="*/ 98 h 104"/>
                <a:gd name="T16" fmla="*/ 58 w 102"/>
                <a:gd name="T17" fmla="*/ 104 h 104"/>
                <a:gd name="T18" fmla="*/ 50 w 102"/>
                <a:gd name="T19" fmla="*/ 102 h 104"/>
                <a:gd name="T20" fmla="*/ 42 w 102"/>
                <a:gd name="T21" fmla="*/ 96 h 104"/>
                <a:gd name="T22" fmla="*/ 30 w 102"/>
                <a:gd name="T23" fmla="*/ 88 h 104"/>
                <a:gd name="T24" fmla="*/ 14 w 102"/>
                <a:gd name="T25" fmla="*/ 74 h 104"/>
                <a:gd name="T26" fmla="*/ 6 w 102"/>
                <a:gd name="T27" fmla="*/ 68 h 104"/>
                <a:gd name="T28" fmla="*/ 2 w 102"/>
                <a:gd name="T29" fmla="*/ 64 h 104"/>
                <a:gd name="T30" fmla="*/ 2 w 102"/>
                <a:gd name="T31" fmla="*/ 54 h 104"/>
                <a:gd name="T32" fmla="*/ 6 w 102"/>
                <a:gd name="T33" fmla="*/ 46 h 104"/>
                <a:gd name="T34" fmla="*/ 18 w 102"/>
                <a:gd name="T35" fmla="*/ 28 h 104"/>
                <a:gd name="T36" fmla="*/ 48 w 102"/>
                <a:gd name="T37" fmla="*/ 0 h 104"/>
                <a:gd name="T38" fmla="*/ 52 w 102"/>
                <a:gd name="T39" fmla="*/ 0 h 104"/>
                <a:gd name="T40" fmla="*/ 56 w 102"/>
                <a:gd name="T41" fmla="*/ 2 h 104"/>
                <a:gd name="T42" fmla="*/ 64 w 102"/>
                <a:gd name="T43" fmla="*/ 8 h 104"/>
                <a:gd name="T44" fmla="*/ 70 w 102"/>
                <a:gd name="T45" fmla="*/ 12 h 104"/>
                <a:gd name="T46" fmla="*/ 76 w 102"/>
                <a:gd name="T47" fmla="*/ 18 h 104"/>
                <a:gd name="T48" fmla="*/ 86 w 102"/>
                <a:gd name="T49" fmla="*/ 26 h 104"/>
                <a:gd name="T50" fmla="*/ 98 w 102"/>
                <a:gd name="T51" fmla="*/ 38 h 104"/>
                <a:gd name="T52" fmla="*/ 100 w 102"/>
                <a:gd name="T53" fmla="*/ 38 h 104"/>
                <a:gd name="T54" fmla="*/ 54 w 102"/>
                <a:gd name="T55" fmla="*/ 30 h 104"/>
                <a:gd name="T56" fmla="*/ 52 w 102"/>
                <a:gd name="T57" fmla="*/ 28 h 104"/>
                <a:gd name="T58" fmla="*/ 42 w 102"/>
                <a:gd name="T59" fmla="*/ 28 h 104"/>
                <a:gd name="T60" fmla="*/ 42 w 102"/>
                <a:gd name="T61" fmla="*/ 28 h 104"/>
                <a:gd name="T62" fmla="*/ 40 w 102"/>
                <a:gd name="T63" fmla="*/ 28 h 104"/>
                <a:gd name="T64" fmla="*/ 34 w 102"/>
                <a:gd name="T65" fmla="*/ 34 h 104"/>
                <a:gd name="T66" fmla="*/ 30 w 102"/>
                <a:gd name="T67" fmla="*/ 38 h 104"/>
                <a:gd name="T68" fmla="*/ 22 w 102"/>
                <a:gd name="T69" fmla="*/ 50 h 104"/>
                <a:gd name="T70" fmla="*/ 24 w 102"/>
                <a:gd name="T71" fmla="*/ 62 h 104"/>
                <a:gd name="T72" fmla="*/ 28 w 102"/>
                <a:gd name="T73" fmla="*/ 64 h 104"/>
                <a:gd name="T74" fmla="*/ 34 w 102"/>
                <a:gd name="T75" fmla="*/ 66 h 104"/>
                <a:gd name="T76" fmla="*/ 44 w 102"/>
                <a:gd name="T77" fmla="*/ 72 h 104"/>
                <a:gd name="T78" fmla="*/ 56 w 102"/>
                <a:gd name="T79" fmla="*/ 78 h 104"/>
                <a:gd name="T80" fmla="*/ 72 w 102"/>
                <a:gd name="T81" fmla="*/ 56 h 104"/>
                <a:gd name="T82" fmla="*/ 78 w 102"/>
                <a:gd name="T83" fmla="*/ 48 h 104"/>
                <a:gd name="T84" fmla="*/ 76 w 102"/>
                <a:gd name="T85" fmla="*/ 46 h 104"/>
                <a:gd name="T86" fmla="*/ 66 w 102"/>
                <a:gd name="T87" fmla="*/ 40 h 104"/>
                <a:gd name="T88" fmla="*/ 62 w 102"/>
                <a:gd name="T89" fmla="*/ 36 h 104"/>
                <a:gd name="T90" fmla="*/ 56 w 102"/>
                <a:gd name="T91" fmla="*/ 32 h 104"/>
                <a:gd name="T92" fmla="*/ 54 w 102"/>
                <a:gd name="T93" fmla="*/ 3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2" h="104">
                  <a:moveTo>
                    <a:pt x="100" y="38"/>
                  </a:moveTo>
                  <a:lnTo>
                    <a:pt x="100" y="38"/>
                  </a:lnTo>
                  <a:lnTo>
                    <a:pt x="102" y="42"/>
                  </a:lnTo>
                  <a:lnTo>
                    <a:pt x="102" y="42"/>
                  </a:lnTo>
                  <a:lnTo>
                    <a:pt x="102" y="46"/>
                  </a:lnTo>
                  <a:lnTo>
                    <a:pt x="102" y="48"/>
                  </a:lnTo>
                  <a:lnTo>
                    <a:pt x="100" y="52"/>
                  </a:lnTo>
                  <a:lnTo>
                    <a:pt x="100" y="52"/>
                  </a:lnTo>
                  <a:lnTo>
                    <a:pt x="96" y="58"/>
                  </a:lnTo>
                  <a:lnTo>
                    <a:pt x="92" y="62"/>
                  </a:lnTo>
                  <a:lnTo>
                    <a:pt x="92" y="62"/>
                  </a:lnTo>
                  <a:lnTo>
                    <a:pt x="84" y="72"/>
                  </a:lnTo>
                  <a:lnTo>
                    <a:pt x="84" y="72"/>
                  </a:lnTo>
                  <a:lnTo>
                    <a:pt x="70" y="92"/>
                  </a:lnTo>
                  <a:lnTo>
                    <a:pt x="70" y="92"/>
                  </a:lnTo>
                  <a:lnTo>
                    <a:pt x="64" y="98"/>
                  </a:lnTo>
                  <a:lnTo>
                    <a:pt x="58" y="104"/>
                  </a:lnTo>
                  <a:lnTo>
                    <a:pt x="58" y="104"/>
                  </a:lnTo>
                  <a:lnTo>
                    <a:pt x="54" y="104"/>
                  </a:lnTo>
                  <a:lnTo>
                    <a:pt x="50" y="102"/>
                  </a:lnTo>
                  <a:lnTo>
                    <a:pt x="42" y="96"/>
                  </a:lnTo>
                  <a:lnTo>
                    <a:pt x="42" y="96"/>
                  </a:lnTo>
                  <a:lnTo>
                    <a:pt x="30" y="88"/>
                  </a:lnTo>
                  <a:lnTo>
                    <a:pt x="30" y="88"/>
                  </a:lnTo>
                  <a:lnTo>
                    <a:pt x="14" y="74"/>
                  </a:lnTo>
                  <a:lnTo>
                    <a:pt x="14" y="74"/>
                  </a:lnTo>
                  <a:lnTo>
                    <a:pt x="6" y="68"/>
                  </a:lnTo>
                  <a:lnTo>
                    <a:pt x="6" y="68"/>
                  </a:lnTo>
                  <a:lnTo>
                    <a:pt x="2" y="64"/>
                  </a:lnTo>
                  <a:lnTo>
                    <a:pt x="2" y="64"/>
                  </a:lnTo>
                  <a:lnTo>
                    <a:pt x="0" y="60"/>
                  </a:lnTo>
                  <a:lnTo>
                    <a:pt x="2" y="54"/>
                  </a:lnTo>
                  <a:lnTo>
                    <a:pt x="6" y="46"/>
                  </a:lnTo>
                  <a:lnTo>
                    <a:pt x="6" y="46"/>
                  </a:lnTo>
                  <a:lnTo>
                    <a:pt x="18" y="28"/>
                  </a:lnTo>
                  <a:lnTo>
                    <a:pt x="18" y="28"/>
                  </a:lnTo>
                  <a:lnTo>
                    <a:pt x="32" y="12"/>
                  </a:lnTo>
                  <a:lnTo>
                    <a:pt x="48" y="0"/>
                  </a:lnTo>
                  <a:lnTo>
                    <a:pt x="48" y="0"/>
                  </a:lnTo>
                  <a:lnTo>
                    <a:pt x="52" y="0"/>
                  </a:lnTo>
                  <a:lnTo>
                    <a:pt x="56" y="2"/>
                  </a:lnTo>
                  <a:lnTo>
                    <a:pt x="56" y="2"/>
                  </a:lnTo>
                  <a:lnTo>
                    <a:pt x="64" y="8"/>
                  </a:lnTo>
                  <a:lnTo>
                    <a:pt x="64" y="8"/>
                  </a:lnTo>
                  <a:lnTo>
                    <a:pt x="70" y="12"/>
                  </a:lnTo>
                  <a:lnTo>
                    <a:pt x="70" y="12"/>
                  </a:lnTo>
                  <a:lnTo>
                    <a:pt x="76" y="18"/>
                  </a:lnTo>
                  <a:lnTo>
                    <a:pt x="76" y="18"/>
                  </a:lnTo>
                  <a:lnTo>
                    <a:pt x="86" y="26"/>
                  </a:lnTo>
                  <a:lnTo>
                    <a:pt x="86" y="26"/>
                  </a:lnTo>
                  <a:lnTo>
                    <a:pt x="92" y="32"/>
                  </a:lnTo>
                  <a:lnTo>
                    <a:pt x="98" y="38"/>
                  </a:lnTo>
                  <a:lnTo>
                    <a:pt x="98" y="38"/>
                  </a:lnTo>
                  <a:lnTo>
                    <a:pt x="100" y="38"/>
                  </a:lnTo>
                  <a:lnTo>
                    <a:pt x="100" y="38"/>
                  </a:lnTo>
                  <a:close/>
                  <a:moveTo>
                    <a:pt x="54" y="30"/>
                  </a:moveTo>
                  <a:lnTo>
                    <a:pt x="54" y="30"/>
                  </a:lnTo>
                  <a:lnTo>
                    <a:pt x="52" y="28"/>
                  </a:lnTo>
                  <a:lnTo>
                    <a:pt x="52" y="28"/>
                  </a:lnTo>
                  <a:lnTo>
                    <a:pt x="42" y="28"/>
                  </a:lnTo>
                  <a:lnTo>
                    <a:pt x="42" y="28"/>
                  </a:lnTo>
                  <a:lnTo>
                    <a:pt x="42" y="28"/>
                  </a:lnTo>
                  <a:lnTo>
                    <a:pt x="40" y="28"/>
                  </a:lnTo>
                  <a:lnTo>
                    <a:pt x="40" y="28"/>
                  </a:lnTo>
                  <a:lnTo>
                    <a:pt x="34" y="34"/>
                  </a:lnTo>
                  <a:lnTo>
                    <a:pt x="34" y="34"/>
                  </a:lnTo>
                  <a:lnTo>
                    <a:pt x="30" y="38"/>
                  </a:lnTo>
                  <a:lnTo>
                    <a:pt x="30" y="38"/>
                  </a:lnTo>
                  <a:lnTo>
                    <a:pt x="22" y="50"/>
                  </a:lnTo>
                  <a:lnTo>
                    <a:pt x="22" y="50"/>
                  </a:lnTo>
                  <a:lnTo>
                    <a:pt x="20" y="56"/>
                  </a:lnTo>
                  <a:lnTo>
                    <a:pt x="24" y="62"/>
                  </a:lnTo>
                  <a:lnTo>
                    <a:pt x="24" y="62"/>
                  </a:lnTo>
                  <a:lnTo>
                    <a:pt x="28" y="64"/>
                  </a:lnTo>
                  <a:lnTo>
                    <a:pt x="34" y="66"/>
                  </a:lnTo>
                  <a:lnTo>
                    <a:pt x="34" y="66"/>
                  </a:lnTo>
                  <a:lnTo>
                    <a:pt x="44" y="72"/>
                  </a:lnTo>
                  <a:lnTo>
                    <a:pt x="44" y="72"/>
                  </a:lnTo>
                  <a:lnTo>
                    <a:pt x="56" y="78"/>
                  </a:lnTo>
                  <a:lnTo>
                    <a:pt x="56" y="78"/>
                  </a:lnTo>
                  <a:lnTo>
                    <a:pt x="72" y="56"/>
                  </a:lnTo>
                  <a:lnTo>
                    <a:pt x="72" y="56"/>
                  </a:lnTo>
                  <a:lnTo>
                    <a:pt x="76" y="52"/>
                  </a:lnTo>
                  <a:lnTo>
                    <a:pt x="78" y="48"/>
                  </a:lnTo>
                  <a:lnTo>
                    <a:pt x="76" y="46"/>
                  </a:lnTo>
                  <a:lnTo>
                    <a:pt x="76" y="46"/>
                  </a:lnTo>
                  <a:lnTo>
                    <a:pt x="72" y="42"/>
                  </a:lnTo>
                  <a:lnTo>
                    <a:pt x="66" y="40"/>
                  </a:lnTo>
                  <a:lnTo>
                    <a:pt x="66" y="40"/>
                  </a:lnTo>
                  <a:lnTo>
                    <a:pt x="62" y="36"/>
                  </a:lnTo>
                  <a:lnTo>
                    <a:pt x="62" y="36"/>
                  </a:lnTo>
                  <a:lnTo>
                    <a:pt x="56" y="32"/>
                  </a:lnTo>
                  <a:lnTo>
                    <a:pt x="56" y="32"/>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0" name="Freeform 32"/>
            <p:cNvSpPr>
              <a:spLocks/>
            </p:cNvSpPr>
            <p:nvPr userDrawn="1"/>
          </p:nvSpPr>
          <p:spPr bwMode="auto">
            <a:xfrm>
              <a:off x="3317" y="2404"/>
              <a:ext cx="106" cy="104"/>
            </a:xfrm>
            <a:custGeom>
              <a:avLst/>
              <a:gdLst>
                <a:gd name="T0" fmla="*/ 104 w 106"/>
                <a:gd name="T1" fmla="*/ 42 h 104"/>
                <a:gd name="T2" fmla="*/ 104 w 106"/>
                <a:gd name="T3" fmla="*/ 42 h 104"/>
                <a:gd name="T4" fmla="*/ 106 w 106"/>
                <a:gd name="T5" fmla="*/ 48 h 104"/>
                <a:gd name="T6" fmla="*/ 102 w 106"/>
                <a:gd name="T7" fmla="*/ 54 h 104"/>
                <a:gd name="T8" fmla="*/ 94 w 106"/>
                <a:gd name="T9" fmla="*/ 68 h 104"/>
                <a:gd name="T10" fmla="*/ 88 w 106"/>
                <a:gd name="T11" fmla="*/ 74 h 104"/>
                <a:gd name="T12" fmla="*/ 84 w 106"/>
                <a:gd name="T13" fmla="*/ 80 h 104"/>
                <a:gd name="T14" fmla="*/ 78 w 106"/>
                <a:gd name="T15" fmla="*/ 88 h 104"/>
                <a:gd name="T16" fmla="*/ 74 w 106"/>
                <a:gd name="T17" fmla="*/ 94 h 104"/>
                <a:gd name="T18" fmla="*/ 68 w 106"/>
                <a:gd name="T19" fmla="*/ 98 h 104"/>
                <a:gd name="T20" fmla="*/ 62 w 106"/>
                <a:gd name="T21" fmla="*/ 104 h 104"/>
                <a:gd name="T22" fmla="*/ 60 w 106"/>
                <a:gd name="T23" fmla="*/ 104 h 104"/>
                <a:gd name="T24" fmla="*/ 48 w 106"/>
                <a:gd name="T25" fmla="*/ 100 h 104"/>
                <a:gd name="T26" fmla="*/ 42 w 106"/>
                <a:gd name="T27" fmla="*/ 94 h 104"/>
                <a:gd name="T28" fmla="*/ 34 w 106"/>
                <a:gd name="T29" fmla="*/ 90 h 104"/>
                <a:gd name="T30" fmla="*/ 28 w 106"/>
                <a:gd name="T31" fmla="*/ 86 h 104"/>
                <a:gd name="T32" fmla="*/ 22 w 106"/>
                <a:gd name="T33" fmla="*/ 80 h 104"/>
                <a:gd name="T34" fmla="*/ 14 w 106"/>
                <a:gd name="T35" fmla="*/ 72 h 104"/>
                <a:gd name="T36" fmla="*/ 4 w 106"/>
                <a:gd name="T37" fmla="*/ 62 h 104"/>
                <a:gd name="T38" fmla="*/ 0 w 106"/>
                <a:gd name="T39" fmla="*/ 58 h 104"/>
                <a:gd name="T40" fmla="*/ 0 w 106"/>
                <a:gd name="T41" fmla="*/ 52 h 104"/>
                <a:gd name="T42" fmla="*/ 6 w 106"/>
                <a:gd name="T43" fmla="*/ 44 h 104"/>
                <a:gd name="T44" fmla="*/ 18 w 106"/>
                <a:gd name="T45" fmla="*/ 32 h 104"/>
                <a:gd name="T46" fmla="*/ 28 w 106"/>
                <a:gd name="T47" fmla="*/ 20 h 104"/>
                <a:gd name="T48" fmla="*/ 48 w 106"/>
                <a:gd name="T49" fmla="*/ 2 h 104"/>
                <a:gd name="T50" fmla="*/ 52 w 106"/>
                <a:gd name="T51" fmla="*/ 0 h 104"/>
                <a:gd name="T52" fmla="*/ 56 w 106"/>
                <a:gd name="T53" fmla="*/ 2 h 104"/>
                <a:gd name="T54" fmla="*/ 64 w 106"/>
                <a:gd name="T55" fmla="*/ 6 h 104"/>
                <a:gd name="T56" fmla="*/ 78 w 106"/>
                <a:gd name="T57" fmla="*/ 20 h 104"/>
                <a:gd name="T58" fmla="*/ 90 w 106"/>
                <a:gd name="T59" fmla="*/ 30 h 104"/>
                <a:gd name="T60" fmla="*/ 96 w 106"/>
                <a:gd name="T61" fmla="*/ 34 h 104"/>
                <a:gd name="T62" fmla="*/ 104 w 106"/>
                <a:gd name="T63" fmla="*/ 4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 h="104">
                  <a:moveTo>
                    <a:pt x="104" y="42"/>
                  </a:moveTo>
                  <a:lnTo>
                    <a:pt x="104" y="42"/>
                  </a:lnTo>
                  <a:lnTo>
                    <a:pt x="104" y="42"/>
                  </a:lnTo>
                  <a:lnTo>
                    <a:pt x="104" y="42"/>
                  </a:lnTo>
                  <a:lnTo>
                    <a:pt x="106" y="44"/>
                  </a:lnTo>
                  <a:lnTo>
                    <a:pt x="106" y="48"/>
                  </a:lnTo>
                  <a:lnTo>
                    <a:pt x="102" y="54"/>
                  </a:lnTo>
                  <a:lnTo>
                    <a:pt x="102" y="54"/>
                  </a:lnTo>
                  <a:lnTo>
                    <a:pt x="98" y="62"/>
                  </a:lnTo>
                  <a:lnTo>
                    <a:pt x="94" y="68"/>
                  </a:lnTo>
                  <a:lnTo>
                    <a:pt x="94" y="68"/>
                  </a:lnTo>
                  <a:lnTo>
                    <a:pt x="88" y="74"/>
                  </a:lnTo>
                  <a:lnTo>
                    <a:pt x="84" y="80"/>
                  </a:lnTo>
                  <a:lnTo>
                    <a:pt x="84" y="80"/>
                  </a:lnTo>
                  <a:lnTo>
                    <a:pt x="78" y="88"/>
                  </a:lnTo>
                  <a:lnTo>
                    <a:pt x="78" y="88"/>
                  </a:lnTo>
                  <a:lnTo>
                    <a:pt x="74" y="94"/>
                  </a:lnTo>
                  <a:lnTo>
                    <a:pt x="74" y="94"/>
                  </a:lnTo>
                  <a:lnTo>
                    <a:pt x="68" y="98"/>
                  </a:lnTo>
                  <a:lnTo>
                    <a:pt x="68" y="98"/>
                  </a:lnTo>
                  <a:lnTo>
                    <a:pt x="64" y="102"/>
                  </a:lnTo>
                  <a:lnTo>
                    <a:pt x="62" y="104"/>
                  </a:lnTo>
                  <a:lnTo>
                    <a:pt x="60" y="104"/>
                  </a:lnTo>
                  <a:lnTo>
                    <a:pt x="60" y="104"/>
                  </a:lnTo>
                  <a:lnTo>
                    <a:pt x="54" y="102"/>
                  </a:lnTo>
                  <a:lnTo>
                    <a:pt x="48" y="100"/>
                  </a:lnTo>
                  <a:lnTo>
                    <a:pt x="48" y="100"/>
                  </a:lnTo>
                  <a:lnTo>
                    <a:pt x="42" y="94"/>
                  </a:lnTo>
                  <a:lnTo>
                    <a:pt x="34" y="90"/>
                  </a:lnTo>
                  <a:lnTo>
                    <a:pt x="34" y="90"/>
                  </a:lnTo>
                  <a:lnTo>
                    <a:pt x="32" y="88"/>
                  </a:lnTo>
                  <a:lnTo>
                    <a:pt x="28" y="86"/>
                  </a:lnTo>
                  <a:lnTo>
                    <a:pt x="28" y="86"/>
                  </a:lnTo>
                  <a:lnTo>
                    <a:pt x="22" y="80"/>
                  </a:lnTo>
                  <a:lnTo>
                    <a:pt x="22" y="80"/>
                  </a:lnTo>
                  <a:lnTo>
                    <a:pt x="14" y="72"/>
                  </a:lnTo>
                  <a:lnTo>
                    <a:pt x="14" y="72"/>
                  </a:lnTo>
                  <a:lnTo>
                    <a:pt x="4" y="62"/>
                  </a:lnTo>
                  <a:lnTo>
                    <a:pt x="4" y="62"/>
                  </a:lnTo>
                  <a:lnTo>
                    <a:pt x="0" y="58"/>
                  </a:lnTo>
                  <a:lnTo>
                    <a:pt x="0" y="54"/>
                  </a:lnTo>
                  <a:lnTo>
                    <a:pt x="0" y="52"/>
                  </a:lnTo>
                  <a:lnTo>
                    <a:pt x="0" y="52"/>
                  </a:lnTo>
                  <a:lnTo>
                    <a:pt x="6" y="44"/>
                  </a:lnTo>
                  <a:lnTo>
                    <a:pt x="6" y="44"/>
                  </a:lnTo>
                  <a:lnTo>
                    <a:pt x="18" y="32"/>
                  </a:lnTo>
                  <a:lnTo>
                    <a:pt x="28" y="20"/>
                  </a:lnTo>
                  <a:lnTo>
                    <a:pt x="28" y="20"/>
                  </a:lnTo>
                  <a:lnTo>
                    <a:pt x="38" y="10"/>
                  </a:lnTo>
                  <a:lnTo>
                    <a:pt x="48" y="2"/>
                  </a:lnTo>
                  <a:lnTo>
                    <a:pt x="48" y="2"/>
                  </a:lnTo>
                  <a:lnTo>
                    <a:pt x="52" y="0"/>
                  </a:lnTo>
                  <a:lnTo>
                    <a:pt x="56" y="2"/>
                  </a:lnTo>
                  <a:lnTo>
                    <a:pt x="56" y="2"/>
                  </a:lnTo>
                  <a:lnTo>
                    <a:pt x="64" y="6"/>
                  </a:lnTo>
                  <a:lnTo>
                    <a:pt x="64" y="6"/>
                  </a:lnTo>
                  <a:lnTo>
                    <a:pt x="78" y="20"/>
                  </a:lnTo>
                  <a:lnTo>
                    <a:pt x="78" y="20"/>
                  </a:lnTo>
                  <a:lnTo>
                    <a:pt x="84" y="26"/>
                  </a:lnTo>
                  <a:lnTo>
                    <a:pt x="90" y="30"/>
                  </a:lnTo>
                  <a:lnTo>
                    <a:pt x="90" y="30"/>
                  </a:lnTo>
                  <a:lnTo>
                    <a:pt x="96" y="34"/>
                  </a:lnTo>
                  <a:lnTo>
                    <a:pt x="96" y="34"/>
                  </a:lnTo>
                  <a:lnTo>
                    <a:pt x="104" y="42"/>
                  </a:lnTo>
                  <a:lnTo>
                    <a:pt x="104"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1" name="Freeform 33"/>
            <p:cNvSpPr>
              <a:spLocks/>
            </p:cNvSpPr>
            <p:nvPr userDrawn="1"/>
          </p:nvSpPr>
          <p:spPr bwMode="auto">
            <a:xfrm>
              <a:off x="3313" y="4236"/>
              <a:ext cx="108" cy="110"/>
            </a:xfrm>
            <a:custGeom>
              <a:avLst/>
              <a:gdLst>
                <a:gd name="T0" fmla="*/ 100 w 108"/>
                <a:gd name="T1" fmla="*/ 68 h 110"/>
                <a:gd name="T2" fmla="*/ 94 w 108"/>
                <a:gd name="T3" fmla="*/ 72 h 110"/>
                <a:gd name="T4" fmla="*/ 80 w 108"/>
                <a:gd name="T5" fmla="*/ 86 h 110"/>
                <a:gd name="T6" fmla="*/ 72 w 108"/>
                <a:gd name="T7" fmla="*/ 100 h 110"/>
                <a:gd name="T8" fmla="*/ 62 w 108"/>
                <a:gd name="T9" fmla="*/ 108 h 110"/>
                <a:gd name="T10" fmla="*/ 60 w 108"/>
                <a:gd name="T11" fmla="*/ 110 h 110"/>
                <a:gd name="T12" fmla="*/ 54 w 108"/>
                <a:gd name="T13" fmla="*/ 106 h 110"/>
                <a:gd name="T14" fmla="*/ 46 w 108"/>
                <a:gd name="T15" fmla="*/ 102 h 110"/>
                <a:gd name="T16" fmla="*/ 38 w 108"/>
                <a:gd name="T17" fmla="*/ 98 h 110"/>
                <a:gd name="T18" fmla="*/ 26 w 108"/>
                <a:gd name="T19" fmla="*/ 90 h 110"/>
                <a:gd name="T20" fmla="*/ 16 w 108"/>
                <a:gd name="T21" fmla="*/ 78 h 110"/>
                <a:gd name="T22" fmla="*/ 10 w 108"/>
                <a:gd name="T23" fmla="*/ 74 h 110"/>
                <a:gd name="T24" fmla="*/ 0 w 108"/>
                <a:gd name="T25" fmla="*/ 58 h 110"/>
                <a:gd name="T26" fmla="*/ 2 w 108"/>
                <a:gd name="T27" fmla="*/ 52 h 110"/>
                <a:gd name="T28" fmla="*/ 8 w 108"/>
                <a:gd name="T29" fmla="*/ 44 h 110"/>
                <a:gd name="T30" fmla="*/ 16 w 108"/>
                <a:gd name="T31" fmla="*/ 34 h 110"/>
                <a:gd name="T32" fmla="*/ 30 w 108"/>
                <a:gd name="T33" fmla="*/ 18 h 110"/>
                <a:gd name="T34" fmla="*/ 32 w 108"/>
                <a:gd name="T35" fmla="*/ 10 h 110"/>
                <a:gd name="T36" fmla="*/ 38 w 108"/>
                <a:gd name="T37" fmla="*/ 4 h 110"/>
                <a:gd name="T38" fmla="*/ 44 w 108"/>
                <a:gd name="T39" fmla="*/ 0 h 110"/>
                <a:gd name="T40" fmla="*/ 48 w 108"/>
                <a:gd name="T41" fmla="*/ 0 h 110"/>
                <a:gd name="T42" fmla="*/ 50 w 108"/>
                <a:gd name="T43" fmla="*/ 2 h 110"/>
                <a:gd name="T44" fmla="*/ 64 w 108"/>
                <a:gd name="T45" fmla="*/ 12 h 110"/>
                <a:gd name="T46" fmla="*/ 70 w 108"/>
                <a:gd name="T47" fmla="*/ 18 h 110"/>
                <a:gd name="T48" fmla="*/ 78 w 108"/>
                <a:gd name="T49" fmla="*/ 24 h 110"/>
                <a:gd name="T50" fmla="*/ 84 w 108"/>
                <a:gd name="T51" fmla="*/ 30 h 110"/>
                <a:gd name="T52" fmla="*/ 92 w 108"/>
                <a:gd name="T53" fmla="*/ 34 h 110"/>
                <a:gd name="T54" fmla="*/ 104 w 108"/>
                <a:gd name="T55" fmla="*/ 46 h 110"/>
                <a:gd name="T56" fmla="*/ 108 w 108"/>
                <a:gd name="T57" fmla="*/ 48 h 110"/>
                <a:gd name="T58" fmla="*/ 106 w 108"/>
                <a:gd name="T59" fmla="*/ 52 h 110"/>
                <a:gd name="T60" fmla="*/ 102 w 108"/>
                <a:gd name="T61" fmla="*/ 60 h 110"/>
                <a:gd name="T62" fmla="*/ 100 w 108"/>
                <a:gd name="T63" fmla="*/ 64 h 110"/>
                <a:gd name="T64" fmla="*/ 100 w 108"/>
                <a:gd name="T65" fmla="*/ 68 h 110"/>
                <a:gd name="T66" fmla="*/ 100 w 108"/>
                <a:gd name="T67" fmla="*/ 6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8" h="110">
                  <a:moveTo>
                    <a:pt x="100" y="68"/>
                  </a:moveTo>
                  <a:lnTo>
                    <a:pt x="100" y="68"/>
                  </a:lnTo>
                  <a:lnTo>
                    <a:pt x="94" y="72"/>
                  </a:lnTo>
                  <a:lnTo>
                    <a:pt x="94" y="72"/>
                  </a:lnTo>
                  <a:lnTo>
                    <a:pt x="86" y="78"/>
                  </a:lnTo>
                  <a:lnTo>
                    <a:pt x="80" y="86"/>
                  </a:lnTo>
                  <a:lnTo>
                    <a:pt x="80" y="86"/>
                  </a:lnTo>
                  <a:lnTo>
                    <a:pt x="72" y="100"/>
                  </a:lnTo>
                  <a:lnTo>
                    <a:pt x="72" y="100"/>
                  </a:lnTo>
                  <a:lnTo>
                    <a:pt x="62" y="108"/>
                  </a:lnTo>
                  <a:lnTo>
                    <a:pt x="62" y="108"/>
                  </a:lnTo>
                  <a:lnTo>
                    <a:pt x="60" y="110"/>
                  </a:lnTo>
                  <a:lnTo>
                    <a:pt x="58" y="110"/>
                  </a:lnTo>
                  <a:lnTo>
                    <a:pt x="54" y="106"/>
                  </a:lnTo>
                  <a:lnTo>
                    <a:pt x="54" y="106"/>
                  </a:lnTo>
                  <a:lnTo>
                    <a:pt x="46" y="102"/>
                  </a:lnTo>
                  <a:lnTo>
                    <a:pt x="38" y="98"/>
                  </a:lnTo>
                  <a:lnTo>
                    <a:pt x="38" y="98"/>
                  </a:lnTo>
                  <a:lnTo>
                    <a:pt x="26" y="90"/>
                  </a:lnTo>
                  <a:lnTo>
                    <a:pt x="26" y="90"/>
                  </a:lnTo>
                  <a:lnTo>
                    <a:pt x="16" y="78"/>
                  </a:lnTo>
                  <a:lnTo>
                    <a:pt x="16" y="78"/>
                  </a:lnTo>
                  <a:lnTo>
                    <a:pt x="10" y="74"/>
                  </a:lnTo>
                  <a:lnTo>
                    <a:pt x="10" y="74"/>
                  </a:lnTo>
                  <a:lnTo>
                    <a:pt x="2" y="64"/>
                  </a:lnTo>
                  <a:lnTo>
                    <a:pt x="0" y="58"/>
                  </a:lnTo>
                  <a:lnTo>
                    <a:pt x="2" y="52"/>
                  </a:lnTo>
                  <a:lnTo>
                    <a:pt x="2" y="52"/>
                  </a:lnTo>
                  <a:lnTo>
                    <a:pt x="8" y="44"/>
                  </a:lnTo>
                  <a:lnTo>
                    <a:pt x="8" y="44"/>
                  </a:lnTo>
                  <a:lnTo>
                    <a:pt x="16" y="34"/>
                  </a:lnTo>
                  <a:lnTo>
                    <a:pt x="16" y="34"/>
                  </a:lnTo>
                  <a:lnTo>
                    <a:pt x="24" y="26"/>
                  </a:lnTo>
                  <a:lnTo>
                    <a:pt x="30" y="18"/>
                  </a:lnTo>
                  <a:lnTo>
                    <a:pt x="30" y="18"/>
                  </a:lnTo>
                  <a:lnTo>
                    <a:pt x="32" y="10"/>
                  </a:lnTo>
                  <a:lnTo>
                    <a:pt x="34" y="6"/>
                  </a:lnTo>
                  <a:lnTo>
                    <a:pt x="38" y="4"/>
                  </a:lnTo>
                  <a:lnTo>
                    <a:pt x="38" y="4"/>
                  </a:lnTo>
                  <a:lnTo>
                    <a:pt x="44" y="0"/>
                  </a:lnTo>
                  <a:lnTo>
                    <a:pt x="44" y="0"/>
                  </a:lnTo>
                  <a:lnTo>
                    <a:pt x="48" y="0"/>
                  </a:lnTo>
                  <a:lnTo>
                    <a:pt x="50" y="2"/>
                  </a:lnTo>
                  <a:lnTo>
                    <a:pt x="50" y="2"/>
                  </a:lnTo>
                  <a:lnTo>
                    <a:pt x="56" y="6"/>
                  </a:lnTo>
                  <a:lnTo>
                    <a:pt x="64" y="12"/>
                  </a:lnTo>
                  <a:lnTo>
                    <a:pt x="64" y="12"/>
                  </a:lnTo>
                  <a:lnTo>
                    <a:pt x="70" y="18"/>
                  </a:lnTo>
                  <a:lnTo>
                    <a:pt x="78" y="24"/>
                  </a:lnTo>
                  <a:lnTo>
                    <a:pt x="78" y="24"/>
                  </a:lnTo>
                  <a:lnTo>
                    <a:pt x="80" y="28"/>
                  </a:lnTo>
                  <a:lnTo>
                    <a:pt x="84" y="30"/>
                  </a:lnTo>
                  <a:lnTo>
                    <a:pt x="92" y="34"/>
                  </a:lnTo>
                  <a:lnTo>
                    <a:pt x="92" y="34"/>
                  </a:lnTo>
                  <a:lnTo>
                    <a:pt x="98" y="40"/>
                  </a:lnTo>
                  <a:lnTo>
                    <a:pt x="104" y="46"/>
                  </a:lnTo>
                  <a:lnTo>
                    <a:pt x="104" y="46"/>
                  </a:lnTo>
                  <a:lnTo>
                    <a:pt x="108" y="48"/>
                  </a:lnTo>
                  <a:lnTo>
                    <a:pt x="106" y="52"/>
                  </a:lnTo>
                  <a:lnTo>
                    <a:pt x="106" y="52"/>
                  </a:lnTo>
                  <a:lnTo>
                    <a:pt x="102" y="60"/>
                  </a:lnTo>
                  <a:lnTo>
                    <a:pt x="102" y="60"/>
                  </a:lnTo>
                  <a:lnTo>
                    <a:pt x="100" y="64"/>
                  </a:lnTo>
                  <a:lnTo>
                    <a:pt x="100" y="64"/>
                  </a:lnTo>
                  <a:lnTo>
                    <a:pt x="100" y="68"/>
                  </a:lnTo>
                  <a:lnTo>
                    <a:pt x="100" y="68"/>
                  </a:lnTo>
                  <a:lnTo>
                    <a:pt x="100" y="68"/>
                  </a:lnTo>
                  <a:lnTo>
                    <a:pt x="100" y="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2" name="Freeform 34"/>
            <p:cNvSpPr>
              <a:spLocks noEditPoints="1"/>
            </p:cNvSpPr>
            <p:nvPr userDrawn="1"/>
          </p:nvSpPr>
          <p:spPr bwMode="auto">
            <a:xfrm>
              <a:off x="3311" y="4102"/>
              <a:ext cx="106" cy="116"/>
            </a:xfrm>
            <a:custGeom>
              <a:avLst/>
              <a:gdLst>
                <a:gd name="T0" fmla="*/ 32 w 106"/>
                <a:gd name="T1" fmla="*/ 104 h 116"/>
                <a:gd name="T2" fmla="*/ 28 w 106"/>
                <a:gd name="T3" fmla="*/ 100 h 116"/>
                <a:gd name="T4" fmla="*/ 22 w 106"/>
                <a:gd name="T5" fmla="*/ 92 h 116"/>
                <a:gd name="T6" fmla="*/ 18 w 106"/>
                <a:gd name="T7" fmla="*/ 86 h 116"/>
                <a:gd name="T8" fmla="*/ 14 w 106"/>
                <a:gd name="T9" fmla="*/ 80 h 116"/>
                <a:gd name="T10" fmla="*/ 8 w 106"/>
                <a:gd name="T11" fmla="*/ 72 h 116"/>
                <a:gd name="T12" fmla="*/ 2 w 106"/>
                <a:gd name="T13" fmla="*/ 64 h 116"/>
                <a:gd name="T14" fmla="*/ 0 w 106"/>
                <a:gd name="T15" fmla="*/ 58 h 116"/>
                <a:gd name="T16" fmla="*/ 14 w 106"/>
                <a:gd name="T17" fmla="*/ 42 h 116"/>
                <a:gd name="T18" fmla="*/ 22 w 106"/>
                <a:gd name="T19" fmla="*/ 30 h 116"/>
                <a:gd name="T20" fmla="*/ 28 w 106"/>
                <a:gd name="T21" fmla="*/ 22 h 116"/>
                <a:gd name="T22" fmla="*/ 38 w 106"/>
                <a:gd name="T23" fmla="*/ 12 h 116"/>
                <a:gd name="T24" fmla="*/ 48 w 106"/>
                <a:gd name="T25" fmla="*/ 4 h 116"/>
                <a:gd name="T26" fmla="*/ 52 w 106"/>
                <a:gd name="T27" fmla="*/ 2 h 116"/>
                <a:gd name="T28" fmla="*/ 56 w 106"/>
                <a:gd name="T29" fmla="*/ 0 h 116"/>
                <a:gd name="T30" fmla="*/ 62 w 106"/>
                <a:gd name="T31" fmla="*/ 4 h 116"/>
                <a:gd name="T32" fmla="*/ 68 w 106"/>
                <a:gd name="T33" fmla="*/ 12 h 116"/>
                <a:gd name="T34" fmla="*/ 70 w 106"/>
                <a:gd name="T35" fmla="*/ 20 h 116"/>
                <a:gd name="T36" fmla="*/ 74 w 106"/>
                <a:gd name="T37" fmla="*/ 30 h 116"/>
                <a:gd name="T38" fmla="*/ 88 w 106"/>
                <a:gd name="T39" fmla="*/ 42 h 116"/>
                <a:gd name="T40" fmla="*/ 92 w 106"/>
                <a:gd name="T41" fmla="*/ 44 h 116"/>
                <a:gd name="T42" fmla="*/ 102 w 106"/>
                <a:gd name="T43" fmla="*/ 54 h 116"/>
                <a:gd name="T44" fmla="*/ 106 w 106"/>
                <a:gd name="T45" fmla="*/ 60 h 116"/>
                <a:gd name="T46" fmla="*/ 104 w 106"/>
                <a:gd name="T47" fmla="*/ 64 h 116"/>
                <a:gd name="T48" fmla="*/ 98 w 106"/>
                <a:gd name="T49" fmla="*/ 70 h 116"/>
                <a:gd name="T50" fmla="*/ 88 w 106"/>
                <a:gd name="T51" fmla="*/ 78 h 116"/>
                <a:gd name="T52" fmla="*/ 78 w 106"/>
                <a:gd name="T53" fmla="*/ 88 h 116"/>
                <a:gd name="T54" fmla="*/ 68 w 106"/>
                <a:gd name="T55" fmla="*/ 98 h 116"/>
                <a:gd name="T56" fmla="*/ 56 w 106"/>
                <a:gd name="T57" fmla="*/ 110 h 116"/>
                <a:gd name="T58" fmla="*/ 52 w 106"/>
                <a:gd name="T59" fmla="*/ 116 h 116"/>
                <a:gd name="T60" fmla="*/ 50 w 106"/>
                <a:gd name="T61" fmla="*/ 116 h 116"/>
                <a:gd name="T62" fmla="*/ 42 w 106"/>
                <a:gd name="T63" fmla="*/ 112 h 116"/>
                <a:gd name="T64" fmla="*/ 36 w 106"/>
                <a:gd name="T65" fmla="*/ 106 h 116"/>
                <a:gd name="T66" fmla="*/ 32 w 106"/>
                <a:gd name="T67" fmla="*/ 104 h 116"/>
                <a:gd name="T68" fmla="*/ 46 w 106"/>
                <a:gd name="T69" fmla="*/ 30 h 116"/>
                <a:gd name="T70" fmla="*/ 40 w 106"/>
                <a:gd name="T71" fmla="*/ 36 h 116"/>
                <a:gd name="T72" fmla="*/ 32 w 106"/>
                <a:gd name="T73" fmla="*/ 44 h 116"/>
                <a:gd name="T74" fmla="*/ 28 w 106"/>
                <a:gd name="T75" fmla="*/ 52 h 116"/>
                <a:gd name="T76" fmla="*/ 22 w 106"/>
                <a:gd name="T77" fmla="*/ 56 h 116"/>
                <a:gd name="T78" fmla="*/ 18 w 106"/>
                <a:gd name="T79" fmla="*/ 60 h 116"/>
                <a:gd name="T80" fmla="*/ 28 w 106"/>
                <a:gd name="T81" fmla="*/ 76 h 116"/>
                <a:gd name="T82" fmla="*/ 38 w 106"/>
                <a:gd name="T83" fmla="*/ 86 h 116"/>
                <a:gd name="T84" fmla="*/ 42 w 106"/>
                <a:gd name="T85" fmla="*/ 90 h 116"/>
                <a:gd name="T86" fmla="*/ 44 w 106"/>
                <a:gd name="T87" fmla="*/ 90 h 116"/>
                <a:gd name="T88" fmla="*/ 48 w 106"/>
                <a:gd name="T89" fmla="*/ 86 h 116"/>
                <a:gd name="T90" fmla="*/ 52 w 106"/>
                <a:gd name="T91" fmla="*/ 82 h 116"/>
                <a:gd name="T92" fmla="*/ 54 w 106"/>
                <a:gd name="T93" fmla="*/ 76 h 116"/>
                <a:gd name="T94" fmla="*/ 58 w 106"/>
                <a:gd name="T95" fmla="*/ 66 h 116"/>
                <a:gd name="T96" fmla="*/ 66 w 106"/>
                <a:gd name="T97" fmla="*/ 62 h 116"/>
                <a:gd name="T98" fmla="*/ 70 w 106"/>
                <a:gd name="T99" fmla="*/ 62 h 116"/>
                <a:gd name="T100" fmla="*/ 74 w 106"/>
                <a:gd name="T101" fmla="*/ 62 h 116"/>
                <a:gd name="T102" fmla="*/ 80 w 106"/>
                <a:gd name="T103" fmla="*/ 56 h 116"/>
                <a:gd name="T104" fmla="*/ 78 w 106"/>
                <a:gd name="T105" fmla="*/ 54 h 116"/>
                <a:gd name="T106" fmla="*/ 72 w 106"/>
                <a:gd name="T107" fmla="*/ 48 h 116"/>
                <a:gd name="T108" fmla="*/ 68 w 106"/>
                <a:gd name="T109" fmla="*/ 44 h 116"/>
                <a:gd name="T110" fmla="*/ 62 w 106"/>
                <a:gd name="T111" fmla="*/ 40 h 116"/>
                <a:gd name="T112" fmla="*/ 58 w 106"/>
                <a:gd name="T113" fmla="*/ 32 h 116"/>
                <a:gd name="T114" fmla="*/ 54 w 106"/>
                <a:gd name="T115" fmla="*/ 28 h 116"/>
                <a:gd name="T116" fmla="*/ 52 w 106"/>
                <a:gd name="T117" fmla="*/ 24 h 116"/>
                <a:gd name="T118" fmla="*/ 46 w 106"/>
                <a:gd name="T119" fmla="*/ 3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6" h="116">
                  <a:moveTo>
                    <a:pt x="32" y="104"/>
                  </a:moveTo>
                  <a:lnTo>
                    <a:pt x="32" y="104"/>
                  </a:lnTo>
                  <a:lnTo>
                    <a:pt x="28" y="100"/>
                  </a:lnTo>
                  <a:lnTo>
                    <a:pt x="28" y="100"/>
                  </a:lnTo>
                  <a:lnTo>
                    <a:pt x="24" y="96"/>
                  </a:lnTo>
                  <a:lnTo>
                    <a:pt x="22" y="92"/>
                  </a:lnTo>
                  <a:lnTo>
                    <a:pt x="22" y="92"/>
                  </a:lnTo>
                  <a:lnTo>
                    <a:pt x="18" y="86"/>
                  </a:lnTo>
                  <a:lnTo>
                    <a:pt x="14" y="80"/>
                  </a:lnTo>
                  <a:lnTo>
                    <a:pt x="14" y="80"/>
                  </a:lnTo>
                  <a:lnTo>
                    <a:pt x="8" y="72"/>
                  </a:lnTo>
                  <a:lnTo>
                    <a:pt x="8" y="72"/>
                  </a:lnTo>
                  <a:lnTo>
                    <a:pt x="2" y="64"/>
                  </a:lnTo>
                  <a:lnTo>
                    <a:pt x="2" y="64"/>
                  </a:lnTo>
                  <a:lnTo>
                    <a:pt x="0" y="62"/>
                  </a:lnTo>
                  <a:lnTo>
                    <a:pt x="0" y="58"/>
                  </a:lnTo>
                  <a:lnTo>
                    <a:pt x="4" y="52"/>
                  </a:lnTo>
                  <a:lnTo>
                    <a:pt x="14" y="42"/>
                  </a:lnTo>
                  <a:lnTo>
                    <a:pt x="14" y="42"/>
                  </a:lnTo>
                  <a:lnTo>
                    <a:pt x="22" y="30"/>
                  </a:lnTo>
                  <a:lnTo>
                    <a:pt x="22" y="30"/>
                  </a:lnTo>
                  <a:lnTo>
                    <a:pt x="28" y="22"/>
                  </a:lnTo>
                  <a:lnTo>
                    <a:pt x="28" y="22"/>
                  </a:lnTo>
                  <a:lnTo>
                    <a:pt x="38" y="12"/>
                  </a:lnTo>
                  <a:lnTo>
                    <a:pt x="48" y="4"/>
                  </a:lnTo>
                  <a:lnTo>
                    <a:pt x="48" y="4"/>
                  </a:lnTo>
                  <a:lnTo>
                    <a:pt x="52" y="2"/>
                  </a:lnTo>
                  <a:lnTo>
                    <a:pt x="52" y="2"/>
                  </a:lnTo>
                  <a:lnTo>
                    <a:pt x="56" y="0"/>
                  </a:lnTo>
                  <a:lnTo>
                    <a:pt x="56" y="0"/>
                  </a:lnTo>
                  <a:lnTo>
                    <a:pt x="60" y="2"/>
                  </a:lnTo>
                  <a:lnTo>
                    <a:pt x="62" y="4"/>
                  </a:lnTo>
                  <a:lnTo>
                    <a:pt x="62" y="4"/>
                  </a:lnTo>
                  <a:lnTo>
                    <a:pt x="68" y="12"/>
                  </a:lnTo>
                  <a:lnTo>
                    <a:pt x="70" y="20"/>
                  </a:lnTo>
                  <a:lnTo>
                    <a:pt x="70" y="20"/>
                  </a:lnTo>
                  <a:lnTo>
                    <a:pt x="74" y="30"/>
                  </a:lnTo>
                  <a:lnTo>
                    <a:pt x="74" y="30"/>
                  </a:lnTo>
                  <a:lnTo>
                    <a:pt x="80" y="38"/>
                  </a:lnTo>
                  <a:lnTo>
                    <a:pt x="88" y="42"/>
                  </a:lnTo>
                  <a:lnTo>
                    <a:pt x="88" y="42"/>
                  </a:lnTo>
                  <a:lnTo>
                    <a:pt x="92" y="44"/>
                  </a:lnTo>
                  <a:lnTo>
                    <a:pt x="96" y="48"/>
                  </a:lnTo>
                  <a:lnTo>
                    <a:pt x="102" y="54"/>
                  </a:lnTo>
                  <a:lnTo>
                    <a:pt x="102" y="54"/>
                  </a:lnTo>
                  <a:lnTo>
                    <a:pt x="106" y="60"/>
                  </a:lnTo>
                  <a:lnTo>
                    <a:pt x="104" y="64"/>
                  </a:lnTo>
                  <a:lnTo>
                    <a:pt x="104" y="64"/>
                  </a:lnTo>
                  <a:lnTo>
                    <a:pt x="98" y="70"/>
                  </a:lnTo>
                  <a:lnTo>
                    <a:pt x="98" y="70"/>
                  </a:lnTo>
                  <a:lnTo>
                    <a:pt x="88" y="78"/>
                  </a:lnTo>
                  <a:lnTo>
                    <a:pt x="88" y="78"/>
                  </a:lnTo>
                  <a:lnTo>
                    <a:pt x="78" y="88"/>
                  </a:lnTo>
                  <a:lnTo>
                    <a:pt x="78" y="88"/>
                  </a:lnTo>
                  <a:lnTo>
                    <a:pt x="68" y="98"/>
                  </a:lnTo>
                  <a:lnTo>
                    <a:pt x="68" y="98"/>
                  </a:lnTo>
                  <a:lnTo>
                    <a:pt x="56" y="110"/>
                  </a:lnTo>
                  <a:lnTo>
                    <a:pt x="56" y="110"/>
                  </a:lnTo>
                  <a:lnTo>
                    <a:pt x="54" y="114"/>
                  </a:lnTo>
                  <a:lnTo>
                    <a:pt x="52" y="116"/>
                  </a:lnTo>
                  <a:lnTo>
                    <a:pt x="50" y="116"/>
                  </a:lnTo>
                  <a:lnTo>
                    <a:pt x="50" y="116"/>
                  </a:lnTo>
                  <a:lnTo>
                    <a:pt x="46" y="114"/>
                  </a:lnTo>
                  <a:lnTo>
                    <a:pt x="42" y="112"/>
                  </a:lnTo>
                  <a:lnTo>
                    <a:pt x="42" y="112"/>
                  </a:lnTo>
                  <a:lnTo>
                    <a:pt x="36" y="106"/>
                  </a:lnTo>
                  <a:lnTo>
                    <a:pt x="36" y="106"/>
                  </a:lnTo>
                  <a:lnTo>
                    <a:pt x="32" y="104"/>
                  </a:lnTo>
                  <a:lnTo>
                    <a:pt x="32" y="104"/>
                  </a:lnTo>
                  <a:close/>
                  <a:moveTo>
                    <a:pt x="46" y="30"/>
                  </a:moveTo>
                  <a:lnTo>
                    <a:pt x="46" y="30"/>
                  </a:lnTo>
                  <a:lnTo>
                    <a:pt x="40" y="36"/>
                  </a:lnTo>
                  <a:lnTo>
                    <a:pt x="40" y="36"/>
                  </a:lnTo>
                  <a:lnTo>
                    <a:pt x="32" y="44"/>
                  </a:lnTo>
                  <a:lnTo>
                    <a:pt x="32" y="44"/>
                  </a:lnTo>
                  <a:lnTo>
                    <a:pt x="28" y="52"/>
                  </a:lnTo>
                  <a:lnTo>
                    <a:pt x="28" y="52"/>
                  </a:lnTo>
                  <a:lnTo>
                    <a:pt x="22" y="56"/>
                  </a:lnTo>
                  <a:lnTo>
                    <a:pt x="22" y="56"/>
                  </a:lnTo>
                  <a:lnTo>
                    <a:pt x="18" y="60"/>
                  </a:lnTo>
                  <a:lnTo>
                    <a:pt x="18" y="60"/>
                  </a:lnTo>
                  <a:lnTo>
                    <a:pt x="28" y="76"/>
                  </a:lnTo>
                  <a:lnTo>
                    <a:pt x="28" y="76"/>
                  </a:lnTo>
                  <a:lnTo>
                    <a:pt x="38" y="86"/>
                  </a:lnTo>
                  <a:lnTo>
                    <a:pt x="38" y="86"/>
                  </a:lnTo>
                  <a:lnTo>
                    <a:pt x="42" y="90"/>
                  </a:lnTo>
                  <a:lnTo>
                    <a:pt x="42" y="90"/>
                  </a:lnTo>
                  <a:lnTo>
                    <a:pt x="44" y="90"/>
                  </a:lnTo>
                  <a:lnTo>
                    <a:pt x="46" y="88"/>
                  </a:lnTo>
                  <a:lnTo>
                    <a:pt x="48" y="86"/>
                  </a:lnTo>
                  <a:lnTo>
                    <a:pt x="48" y="86"/>
                  </a:lnTo>
                  <a:lnTo>
                    <a:pt x="52" y="82"/>
                  </a:lnTo>
                  <a:lnTo>
                    <a:pt x="54" y="76"/>
                  </a:lnTo>
                  <a:lnTo>
                    <a:pt x="54" y="76"/>
                  </a:lnTo>
                  <a:lnTo>
                    <a:pt x="56" y="70"/>
                  </a:lnTo>
                  <a:lnTo>
                    <a:pt x="58" y="66"/>
                  </a:lnTo>
                  <a:lnTo>
                    <a:pt x="62" y="64"/>
                  </a:lnTo>
                  <a:lnTo>
                    <a:pt x="66" y="62"/>
                  </a:lnTo>
                  <a:lnTo>
                    <a:pt x="66" y="62"/>
                  </a:lnTo>
                  <a:lnTo>
                    <a:pt x="70" y="62"/>
                  </a:lnTo>
                  <a:lnTo>
                    <a:pt x="74" y="62"/>
                  </a:lnTo>
                  <a:lnTo>
                    <a:pt x="74" y="62"/>
                  </a:lnTo>
                  <a:lnTo>
                    <a:pt x="78" y="60"/>
                  </a:lnTo>
                  <a:lnTo>
                    <a:pt x="80" y="56"/>
                  </a:lnTo>
                  <a:lnTo>
                    <a:pt x="80" y="56"/>
                  </a:lnTo>
                  <a:lnTo>
                    <a:pt x="78" y="54"/>
                  </a:lnTo>
                  <a:lnTo>
                    <a:pt x="76" y="50"/>
                  </a:lnTo>
                  <a:lnTo>
                    <a:pt x="72" y="48"/>
                  </a:lnTo>
                  <a:lnTo>
                    <a:pt x="72" y="48"/>
                  </a:lnTo>
                  <a:lnTo>
                    <a:pt x="68" y="44"/>
                  </a:lnTo>
                  <a:lnTo>
                    <a:pt x="68" y="44"/>
                  </a:lnTo>
                  <a:lnTo>
                    <a:pt x="62" y="40"/>
                  </a:lnTo>
                  <a:lnTo>
                    <a:pt x="62" y="40"/>
                  </a:lnTo>
                  <a:lnTo>
                    <a:pt x="58" y="32"/>
                  </a:lnTo>
                  <a:lnTo>
                    <a:pt x="58" y="32"/>
                  </a:lnTo>
                  <a:lnTo>
                    <a:pt x="54" y="28"/>
                  </a:lnTo>
                  <a:lnTo>
                    <a:pt x="52" y="24"/>
                  </a:lnTo>
                  <a:lnTo>
                    <a:pt x="52" y="24"/>
                  </a:lnTo>
                  <a:lnTo>
                    <a:pt x="46" y="30"/>
                  </a:lnTo>
                  <a:lnTo>
                    <a:pt x="46"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3" name="Freeform 35"/>
            <p:cNvSpPr>
              <a:spLocks noEditPoints="1"/>
            </p:cNvSpPr>
            <p:nvPr userDrawn="1"/>
          </p:nvSpPr>
          <p:spPr bwMode="auto">
            <a:xfrm>
              <a:off x="3311" y="3844"/>
              <a:ext cx="108" cy="108"/>
            </a:xfrm>
            <a:custGeom>
              <a:avLst/>
              <a:gdLst>
                <a:gd name="T0" fmla="*/ 104 w 108"/>
                <a:gd name="T1" fmla="*/ 38 h 108"/>
                <a:gd name="T2" fmla="*/ 106 w 108"/>
                <a:gd name="T3" fmla="*/ 40 h 108"/>
                <a:gd name="T4" fmla="*/ 106 w 108"/>
                <a:gd name="T5" fmla="*/ 44 h 108"/>
                <a:gd name="T6" fmla="*/ 104 w 108"/>
                <a:gd name="T7" fmla="*/ 48 h 108"/>
                <a:gd name="T8" fmla="*/ 98 w 108"/>
                <a:gd name="T9" fmla="*/ 58 h 108"/>
                <a:gd name="T10" fmla="*/ 88 w 108"/>
                <a:gd name="T11" fmla="*/ 74 h 108"/>
                <a:gd name="T12" fmla="*/ 60 w 108"/>
                <a:gd name="T13" fmla="*/ 100 h 108"/>
                <a:gd name="T14" fmla="*/ 52 w 108"/>
                <a:gd name="T15" fmla="*/ 104 h 108"/>
                <a:gd name="T16" fmla="*/ 50 w 108"/>
                <a:gd name="T17" fmla="*/ 106 h 108"/>
                <a:gd name="T18" fmla="*/ 48 w 108"/>
                <a:gd name="T19" fmla="*/ 108 h 108"/>
                <a:gd name="T20" fmla="*/ 42 w 108"/>
                <a:gd name="T21" fmla="*/ 106 h 108"/>
                <a:gd name="T22" fmla="*/ 30 w 108"/>
                <a:gd name="T23" fmla="*/ 98 h 108"/>
                <a:gd name="T24" fmla="*/ 24 w 108"/>
                <a:gd name="T25" fmla="*/ 94 h 108"/>
                <a:gd name="T26" fmla="*/ 20 w 108"/>
                <a:gd name="T27" fmla="*/ 86 h 108"/>
                <a:gd name="T28" fmla="*/ 16 w 108"/>
                <a:gd name="T29" fmla="*/ 80 h 108"/>
                <a:gd name="T30" fmla="*/ 12 w 108"/>
                <a:gd name="T31" fmla="*/ 76 h 108"/>
                <a:gd name="T32" fmla="*/ 8 w 108"/>
                <a:gd name="T33" fmla="*/ 76 h 108"/>
                <a:gd name="T34" fmla="*/ 6 w 108"/>
                <a:gd name="T35" fmla="*/ 72 h 108"/>
                <a:gd name="T36" fmla="*/ 2 w 108"/>
                <a:gd name="T37" fmla="*/ 66 h 108"/>
                <a:gd name="T38" fmla="*/ 0 w 108"/>
                <a:gd name="T39" fmla="*/ 58 h 108"/>
                <a:gd name="T40" fmla="*/ 2 w 108"/>
                <a:gd name="T41" fmla="*/ 54 h 108"/>
                <a:gd name="T42" fmla="*/ 4 w 108"/>
                <a:gd name="T43" fmla="*/ 50 h 108"/>
                <a:gd name="T44" fmla="*/ 12 w 108"/>
                <a:gd name="T45" fmla="*/ 40 h 108"/>
                <a:gd name="T46" fmla="*/ 22 w 108"/>
                <a:gd name="T47" fmla="*/ 28 h 108"/>
                <a:gd name="T48" fmla="*/ 32 w 108"/>
                <a:gd name="T49" fmla="*/ 14 h 108"/>
                <a:gd name="T50" fmla="*/ 44 w 108"/>
                <a:gd name="T51" fmla="*/ 2 h 108"/>
                <a:gd name="T52" fmla="*/ 48 w 108"/>
                <a:gd name="T53" fmla="*/ 0 h 108"/>
                <a:gd name="T54" fmla="*/ 58 w 108"/>
                <a:gd name="T55" fmla="*/ 2 h 108"/>
                <a:gd name="T56" fmla="*/ 66 w 108"/>
                <a:gd name="T57" fmla="*/ 10 h 108"/>
                <a:gd name="T58" fmla="*/ 70 w 108"/>
                <a:gd name="T59" fmla="*/ 14 h 108"/>
                <a:gd name="T60" fmla="*/ 74 w 108"/>
                <a:gd name="T61" fmla="*/ 16 h 108"/>
                <a:gd name="T62" fmla="*/ 76 w 108"/>
                <a:gd name="T63" fmla="*/ 20 h 108"/>
                <a:gd name="T64" fmla="*/ 82 w 108"/>
                <a:gd name="T65" fmla="*/ 26 h 108"/>
                <a:gd name="T66" fmla="*/ 94 w 108"/>
                <a:gd name="T67" fmla="*/ 32 h 108"/>
                <a:gd name="T68" fmla="*/ 100 w 108"/>
                <a:gd name="T69" fmla="*/ 34 h 108"/>
                <a:gd name="T70" fmla="*/ 104 w 108"/>
                <a:gd name="T71" fmla="*/ 38 h 108"/>
                <a:gd name="T72" fmla="*/ 54 w 108"/>
                <a:gd name="T73" fmla="*/ 30 h 108"/>
                <a:gd name="T74" fmla="*/ 50 w 108"/>
                <a:gd name="T75" fmla="*/ 26 h 108"/>
                <a:gd name="T76" fmla="*/ 42 w 108"/>
                <a:gd name="T77" fmla="*/ 32 h 108"/>
                <a:gd name="T78" fmla="*/ 34 w 108"/>
                <a:gd name="T79" fmla="*/ 40 h 108"/>
                <a:gd name="T80" fmla="*/ 30 w 108"/>
                <a:gd name="T81" fmla="*/ 48 h 108"/>
                <a:gd name="T82" fmla="*/ 22 w 108"/>
                <a:gd name="T83" fmla="*/ 56 h 108"/>
                <a:gd name="T84" fmla="*/ 22 w 108"/>
                <a:gd name="T85" fmla="*/ 58 h 108"/>
                <a:gd name="T86" fmla="*/ 28 w 108"/>
                <a:gd name="T87" fmla="*/ 66 h 108"/>
                <a:gd name="T88" fmla="*/ 32 w 108"/>
                <a:gd name="T89" fmla="*/ 70 h 108"/>
                <a:gd name="T90" fmla="*/ 34 w 108"/>
                <a:gd name="T91" fmla="*/ 74 h 108"/>
                <a:gd name="T92" fmla="*/ 40 w 108"/>
                <a:gd name="T93" fmla="*/ 78 h 108"/>
                <a:gd name="T94" fmla="*/ 48 w 108"/>
                <a:gd name="T95" fmla="*/ 84 h 108"/>
                <a:gd name="T96" fmla="*/ 52 w 108"/>
                <a:gd name="T97" fmla="*/ 86 h 108"/>
                <a:gd name="T98" fmla="*/ 54 w 108"/>
                <a:gd name="T99" fmla="*/ 82 h 108"/>
                <a:gd name="T100" fmla="*/ 62 w 108"/>
                <a:gd name="T101" fmla="*/ 70 h 108"/>
                <a:gd name="T102" fmla="*/ 68 w 108"/>
                <a:gd name="T103" fmla="*/ 66 h 108"/>
                <a:gd name="T104" fmla="*/ 72 w 108"/>
                <a:gd name="T105" fmla="*/ 62 h 108"/>
                <a:gd name="T106" fmla="*/ 76 w 108"/>
                <a:gd name="T107" fmla="*/ 58 h 108"/>
                <a:gd name="T108" fmla="*/ 80 w 108"/>
                <a:gd name="T109" fmla="*/ 54 h 108"/>
                <a:gd name="T110" fmla="*/ 78 w 108"/>
                <a:gd name="T111" fmla="*/ 50 h 108"/>
                <a:gd name="T112" fmla="*/ 74 w 108"/>
                <a:gd name="T113" fmla="*/ 50 h 108"/>
                <a:gd name="T114" fmla="*/ 66 w 108"/>
                <a:gd name="T115" fmla="*/ 44 h 108"/>
                <a:gd name="T116" fmla="*/ 54 w 108"/>
                <a:gd name="T117" fmla="*/ 3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8" h="108">
                  <a:moveTo>
                    <a:pt x="104" y="38"/>
                  </a:moveTo>
                  <a:lnTo>
                    <a:pt x="104" y="38"/>
                  </a:lnTo>
                  <a:lnTo>
                    <a:pt x="106" y="40"/>
                  </a:lnTo>
                  <a:lnTo>
                    <a:pt x="106" y="40"/>
                  </a:lnTo>
                  <a:lnTo>
                    <a:pt x="108" y="42"/>
                  </a:lnTo>
                  <a:lnTo>
                    <a:pt x="106" y="44"/>
                  </a:lnTo>
                  <a:lnTo>
                    <a:pt x="104" y="48"/>
                  </a:lnTo>
                  <a:lnTo>
                    <a:pt x="104" y="48"/>
                  </a:lnTo>
                  <a:lnTo>
                    <a:pt x="98" y="58"/>
                  </a:lnTo>
                  <a:lnTo>
                    <a:pt x="98" y="58"/>
                  </a:lnTo>
                  <a:lnTo>
                    <a:pt x="88" y="74"/>
                  </a:lnTo>
                  <a:lnTo>
                    <a:pt x="88" y="74"/>
                  </a:lnTo>
                  <a:lnTo>
                    <a:pt x="76" y="90"/>
                  </a:lnTo>
                  <a:lnTo>
                    <a:pt x="60" y="100"/>
                  </a:lnTo>
                  <a:lnTo>
                    <a:pt x="60" y="100"/>
                  </a:lnTo>
                  <a:lnTo>
                    <a:pt x="52" y="104"/>
                  </a:lnTo>
                  <a:lnTo>
                    <a:pt x="52" y="104"/>
                  </a:lnTo>
                  <a:lnTo>
                    <a:pt x="50" y="106"/>
                  </a:lnTo>
                  <a:lnTo>
                    <a:pt x="48" y="108"/>
                  </a:lnTo>
                  <a:lnTo>
                    <a:pt x="48" y="108"/>
                  </a:lnTo>
                  <a:lnTo>
                    <a:pt x="42" y="106"/>
                  </a:lnTo>
                  <a:lnTo>
                    <a:pt x="42" y="106"/>
                  </a:lnTo>
                  <a:lnTo>
                    <a:pt x="34" y="102"/>
                  </a:lnTo>
                  <a:lnTo>
                    <a:pt x="30" y="98"/>
                  </a:lnTo>
                  <a:lnTo>
                    <a:pt x="30" y="98"/>
                  </a:lnTo>
                  <a:lnTo>
                    <a:pt x="24" y="94"/>
                  </a:lnTo>
                  <a:lnTo>
                    <a:pt x="24" y="94"/>
                  </a:lnTo>
                  <a:lnTo>
                    <a:pt x="20" y="86"/>
                  </a:lnTo>
                  <a:lnTo>
                    <a:pt x="20" y="86"/>
                  </a:lnTo>
                  <a:lnTo>
                    <a:pt x="16" y="80"/>
                  </a:lnTo>
                  <a:lnTo>
                    <a:pt x="12" y="76"/>
                  </a:lnTo>
                  <a:lnTo>
                    <a:pt x="12" y="76"/>
                  </a:lnTo>
                  <a:lnTo>
                    <a:pt x="8" y="76"/>
                  </a:lnTo>
                  <a:lnTo>
                    <a:pt x="8" y="76"/>
                  </a:lnTo>
                  <a:lnTo>
                    <a:pt x="6" y="72"/>
                  </a:lnTo>
                  <a:lnTo>
                    <a:pt x="6" y="72"/>
                  </a:lnTo>
                  <a:lnTo>
                    <a:pt x="2" y="66"/>
                  </a:lnTo>
                  <a:lnTo>
                    <a:pt x="2" y="66"/>
                  </a:lnTo>
                  <a:lnTo>
                    <a:pt x="0" y="62"/>
                  </a:lnTo>
                  <a:lnTo>
                    <a:pt x="0" y="58"/>
                  </a:lnTo>
                  <a:lnTo>
                    <a:pt x="0" y="58"/>
                  </a:lnTo>
                  <a:lnTo>
                    <a:pt x="2" y="54"/>
                  </a:lnTo>
                  <a:lnTo>
                    <a:pt x="4" y="50"/>
                  </a:lnTo>
                  <a:lnTo>
                    <a:pt x="4" y="50"/>
                  </a:lnTo>
                  <a:lnTo>
                    <a:pt x="12" y="40"/>
                  </a:lnTo>
                  <a:lnTo>
                    <a:pt x="12" y="40"/>
                  </a:lnTo>
                  <a:lnTo>
                    <a:pt x="22" y="28"/>
                  </a:lnTo>
                  <a:lnTo>
                    <a:pt x="22" y="28"/>
                  </a:lnTo>
                  <a:lnTo>
                    <a:pt x="32" y="14"/>
                  </a:lnTo>
                  <a:lnTo>
                    <a:pt x="32" y="14"/>
                  </a:lnTo>
                  <a:lnTo>
                    <a:pt x="36" y="8"/>
                  </a:lnTo>
                  <a:lnTo>
                    <a:pt x="44" y="2"/>
                  </a:lnTo>
                  <a:lnTo>
                    <a:pt x="44" y="2"/>
                  </a:lnTo>
                  <a:lnTo>
                    <a:pt x="48" y="0"/>
                  </a:lnTo>
                  <a:lnTo>
                    <a:pt x="50" y="0"/>
                  </a:lnTo>
                  <a:lnTo>
                    <a:pt x="58" y="2"/>
                  </a:lnTo>
                  <a:lnTo>
                    <a:pt x="58" y="2"/>
                  </a:lnTo>
                  <a:lnTo>
                    <a:pt x="66" y="10"/>
                  </a:lnTo>
                  <a:lnTo>
                    <a:pt x="66" y="10"/>
                  </a:lnTo>
                  <a:lnTo>
                    <a:pt x="70" y="14"/>
                  </a:lnTo>
                  <a:lnTo>
                    <a:pt x="70" y="14"/>
                  </a:lnTo>
                  <a:lnTo>
                    <a:pt x="74" y="16"/>
                  </a:lnTo>
                  <a:lnTo>
                    <a:pt x="76" y="20"/>
                  </a:lnTo>
                  <a:lnTo>
                    <a:pt x="76" y="20"/>
                  </a:lnTo>
                  <a:lnTo>
                    <a:pt x="82" y="26"/>
                  </a:lnTo>
                  <a:lnTo>
                    <a:pt x="82" y="26"/>
                  </a:lnTo>
                  <a:lnTo>
                    <a:pt x="88" y="30"/>
                  </a:lnTo>
                  <a:lnTo>
                    <a:pt x="94" y="32"/>
                  </a:lnTo>
                  <a:lnTo>
                    <a:pt x="94" y="32"/>
                  </a:lnTo>
                  <a:lnTo>
                    <a:pt x="100" y="34"/>
                  </a:lnTo>
                  <a:lnTo>
                    <a:pt x="104" y="38"/>
                  </a:lnTo>
                  <a:lnTo>
                    <a:pt x="104" y="38"/>
                  </a:lnTo>
                  <a:close/>
                  <a:moveTo>
                    <a:pt x="54" y="30"/>
                  </a:moveTo>
                  <a:lnTo>
                    <a:pt x="54" y="30"/>
                  </a:lnTo>
                  <a:lnTo>
                    <a:pt x="50" y="26"/>
                  </a:lnTo>
                  <a:lnTo>
                    <a:pt x="50" y="26"/>
                  </a:lnTo>
                  <a:lnTo>
                    <a:pt x="46" y="28"/>
                  </a:lnTo>
                  <a:lnTo>
                    <a:pt x="42" y="32"/>
                  </a:lnTo>
                  <a:lnTo>
                    <a:pt x="42" y="32"/>
                  </a:lnTo>
                  <a:lnTo>
                    <a:pt x="34" y="40"/>
                  </a:lnTo>
                  <a:lnTo>
                    <a:pt x="34" y="40"/>
                  </a:lnTo>
                  <a:lnTo>
                    <a:pt x="30" y="48"/>
                  </a:lnTo>
                  <a:lnTo>
                    <a:pt x="30" y="48"/>
                  </a:lnTo>
                  <a:lnTo>
                    <a:pt x="22" y="56"/>
                  </a:lnTo>
                  <a:lnTo>
                    <a:pt x="22" y="56"/>
                  </a:lnTo>
                  <a:lnTo>
                    <a:pt x="22" y="58"/>
                  </a:lnTo>
                  <a:lnTo>
                    <a:pt x="24" y="60"/>
                  </a:lnTo>
                  <a:lnTo>
                    <a:pt x="28" y="66"/>
                  </a:lnTo>
                  <a:lnTo>
                    <a:pt x="28" y="66"/>
                  </a:lnTo>
                  <a:lnTo>
                    <a:pt x="32" y="70"/>
                  </a:lnTo>
                  <a:lnTo>
                    <a:pt x="34" y="74"/>
                  </a:lnTo>
                  <a:lnTo>
                    <a:pt x="34" y="74"/>
                  </a:lnTo>
                  <a:lnTo>
                    <a:pt x="38" y="76"/>
                  </a:lnTo>
                  <a:lnTo>
                    <a:pt x="40" y="78"/>
                  </a:lnTo>
                  <a:lnTo>
                    <a:pt x="40" y="78"/>
                  </a:lnTo>
                  <a:lnTo>
                    <a:pt x="48" y="84"/>
                  </a:lnTo>
                  <a:lnTo>
                    <a:pt x="48" y="84"/>
                  </a:lnTo>
                  <a:lnTo>
                    <a:pt x="52" y="86"/>
                  </a:lnTo>
                  <a:lnTo>
                    <a:pt x="54" y="82"/>
                  </a:lnTo>
                  <a:lnTo>
                    <a:pt x="54" y="82"/>
                  </a:lnTo>
                  <a:lnTo>
                    <a:pt x="62" y="70"/>
                  </a:lnTo>
                  <a:lnTo>
                    <a:pt x="62" y="70"/>
                  </a:lnTo>
                  <a:lnTo>
                    <a:pt x="68" y="66"/>
                  </a:lnTo>
                  <a:lnTo>
                    <a:pt x="68" y="66"/>
                  </a:lnTo>
                  <a:lnTo>
                    <a:pt x="72" y="62"/>
                  </a:lnTo>
                  <a:lnTo>
                    <a:pt x="72" y="62"/>
                  </a:lnTo>
                  <a:lnTo>
                    <a:pt x="76" y="58"/>
                  </a:lnTo>
                  <a:lnTo>
                    <a:pt x="76" y="58"/>
                  </a:lnTo>
                  <a:lnTo>
                    <a:pt x="80" y="54"/>
                  </a:lnTo>
                  <a:lnTo>
                    <a:pt x="80" y="54"/>
                  </a:lnTo>
                  <a:lnTo>
                    <a:pt x="80" y="50"/>
                  </a:lnTo>
                  <a:lnTo>
                    <a:pt x="78" y="50"/>
                  </a:lnTo>
                  <a:lnTo>
                    <a:pt x="74" y="50"/>
                  </a:lnTo>
                  <a:lnTo>
                    <a:pt x="74" y="50"/>
                  </a:lnTo>
                  <a:lnTo>
                    <a:pt x="68" y="48"/>
                  </a:lnTo>
                  <a:lnTo>
                    <a:pt x="66" y="44"/>
                  </a:lnTo>
                  <a:lnTo>
                    <a:pt x="66" y="44"/>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4" name="Freeform 36"/>
            <p:cNvSpPr>
              <a:spLocks/>
            </p:cNvSpPr>
            <p:nvPr userDrawn="1"/>
          </p:nvSpPr>
          <p:spPr bwMode="auto">
            <a:xfrm>
              <a:off x="3313" y="3974"/>
              <a:ext cx="104" cy="110"/>
            </a:xfrm>
            <a:custGeom>
              <a:avLst/>
              <a:gdLst>
                <a:gd name="T0" fmla="*/ 90 w 104"/>
                <a:gd name="T1" fmla="*/ 32 h 110"/>
                <a:gd name="T2" fmla="*/ 104 w 104"/>
                <a:gd name="T3" fmla="*/ 52 h 110"/>
                <a:gd name="T4" fmla="*/ 104 w 104"/>
                <a:gd name="T5" fmla="*/ 58 h 110"/>
                <a:gd name="T6" fmla="*/ 100 w 104"/>
                <a:gd name="T7" fmla="*/ 62 h 110"/>
                <a:gd name="T8" fmla="*/ 92 w 104"/>
                <a:gd name="T9" fmla="*/ 70 h 110"/>
                <a:gd name="T10" fmla="*/ 88 w 104"/>
                <a:gd name="T11" fmla="*/ 74 h 110"/>
                <a:gd name="T12" fmla="*/ 84 w 104"/>
                <a:gd name="T13" fmla="*/ 76 h 110"/>
                <a:gd name="T14" fmla="*/ 72 w 104"/>
                <a:gd name="T15" fmla="*/ 90 h 110"/>
                <a:gd name="T16" fmla="*/ 66 w 104"/>
                <a:gd name="T17" fmla="*/ 96 h 110"/>
                <a:gd name="T18" fmla="*/ 64 w 104"/>
                <a:gd name="T19" fmla="*/ 100 h 110"/>
                <a:gd name="T20" fmla="*/ 60 w 104"/>
                <a:gd name="T21" fmla="*/ 104 h 110"/>
                <a:gd name="T22" fmla="*/ 54 w 104"/>
                <a:gd name="T23" fmla="*/ 110 h 110"/>
                <a:gd name="T24" fmla="*/ 50 w 104"/>
                <a:gd name="T25" fmla="*/ 110 h 110"/>
                <a:gd name="T26" fmla="*/ 48 w 104"/>
                <a:gd name="T27" fmla="*/ 106 h 110"/>
                <a:gd name="T28" fmla="*/ 34 w 104"/>
                <a:gd name="T29" fmla="*/ 94 h 110"/>
                <a:gd name="T30" fmla="*/ 26 w 104"/>
                <a:gd name="T31" fmla="*/ 86 h 110"/>
                <a:gd name="T32" fmla="*/ 14 w 104"/>
                <a:gd name="T33" fmla="*/ 78 h 110"/>
                <a:gd name="T34" fmla="*/ 10 w 104"/>
                <a:gd name="T35" fmla="*/ 68 h 110"/>
                <a:gd name="T36" fmla="*/ 8 w 104"/>
                <a:gd name="T37" fmla="*/ 66 h 110"/>
                <a:gd name="T38" fmla="*/ 4 w 104"/>
                <a:gd name="T39" fmla="*/ 64 h 110"/>
                <a:gd name="T40" fmla="*/ 0 w 104"/>
                <a:gd name="T41" fmla="*/ 58 h 110"/>
                <a:gd name="T42" fmla="*/ 2 w 104"/>
                <a:gd name="T43" fmla="*/ 52 h 110"/>
                <a:gd name="T44" fmla="*/ 6 w 104"/>
                <a:gd name="T45" fmla="*/ 48 h 110"/>
                <a:gd name="T46" fmla="*/ 8 w 104"/>
                <a:gd name="T47" fmla="*/ 42 h 110"/>
                <a:gd name="T48" fmla="*/ 14 w 104"/>
                <a:gd name="T49" fmla="*/ 32 h 110"/>
                <a:gd name="T50" fmla="*/ 32 w 104"/>
                <a:gd name="T51" fmla="*/ 12 h 110"/>
                <a:gd name="T52" fmla="*/ 44 w 104"/>
                <a:gd name="T53" fmla="*/ 0 h 110"/>
                <a:gd name="T54" fmla="*/ 48 w 104"/>
                <a:gd name="T55" fmla="*/ 0 h 110"/>
                <a:gd name="T56" fmla="*/ 52 w 104"/>
                <a:gd name="T57" fmla="*/ 2 h 110"/>
                <a:gd name="T58" fmla="*/ 58 w 104"/>
                <a:gd name="T59" fmla="*/ 8 h 110"/>
                <a:gd name="T60" fmla="*/ 70 w 104"/>
                <a:gd name="T61" fmla="*/ 20 h 110"/>
                <a:gd name="T62" fmla="*/ 84 w 104"/>
                <a:gd name="T63" fmla="*/ 28 h 110"/>
                <a:gd name="T64" fmla="*/ 90 w 104"/>
                <a:gd name="T65" fmla="*/ 3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04" h="110">
                  <a:moveTo>
                    <a:pt x="90" y="32"/>
                  </a:moveTo>
                  <a:lnTo>
                    <a:pt x="90" y="32"/>
                  </a:lnTo>
                  <a:lnTo>
                    <a:pt x="100" y="44"/>
                  </a:lnTo>
                  <a:lnTo>
                    <a:pt x="104" y="52"/>
                  </a:lnTo>
                  <a:lnTo>
                    <a:pt x="104" y="56"/>
                  </a:lnTo>
                  <a:lnTo>
                    <a:pt x="104" y="58"/>
                  </a:lnTo>
                  <a:lnTo>
                    <a:pt x="104" y="58"/>
                  </a:lnTo>
                  <a:lnTo>
                    <a:pt x="100" y="62"/>
                  </a:lnTo>
                  <a:lnTo>
                    <a:pt x="100" y="62"/>
                  </a:lnTo>
                  <a:lnTo>
                    <a:pt x="92" y="70"/>
                  </a:lnTo>
                  <a:lnTo>
                    <a:pt x="92" y="70"/>
                  </a:lnTo>
                  <a:lnTo>
                    <a:pt x="88" y="74"/>
                  </a:lnTo>
                  <a:lnTo>
                    <a:pt x="88" y="74"/>
                  </a:lnTo>
                  <a:lnTo>
                    <a:pt x="84" y="76"/>
                  </a:lnTo>
                  <a:lnTo>
                    <a:pt x="84" y="76"/>
                  </a:lnTo>
                  <a:lnTo>
                    <a:pt x="72" y="90"/>
                  </a:lnTo>
                  <a:lnTo>
                    <a:pt x="72" y="90"/>
                  </a:lnTo>
                  <a:lnTo>
                    <a:pt x="66" y="96"/>
                  </a:lnTo>
                  <a:lnTo>
                    <a:pt x="66" y="96"/>
                  </a:lnTo>
                  <a:lnTo>
                    <a:pt x="64" y="100"/>
                  </a:lnTo>
                  <a:lnTo>
                    <a:pt x="60" y="104"/>
                  </a:lnTo>
                  <a:lnTo>
                    <a:pt x="60" y="104"/>
                  </a:lnTo>
                  <a:lnTo>
                    <a:pt x="56" y="108"/>
                  </a:lnTo>
                  <a:lnTo>
                    <a:pt x="54" y="110"/>
                  </a:lnTo>
                  <a:lnTo>
                    <a:pt x="50" y="110"/>
                  </a:lnTo>
                  <a:lnTo>
                    <a:pt x="50" y="110"/>
                  </a:lnTo>
                  <a:lnTo>
                    <a:pt x="48" y="106"/>
                  </a:lnTo>
                  <a:lnTo>
                    <a:pt x="48" y="106"/>
                  </a:lnTo>
                  <a:lnTo>
                    <a:pt x="34" y="94"/>
                  </a:lnTo>
                  <a:lnTo>
                    <a:pt x="34" y="94"/>
                  </a:lnTo>
                  <a:lnTo>
                    <a:pt x="26" y="86"/>
                  </a:lnTo>
                  <a:lnTo>
                    <a:pt x="26" y="86"/>
                  </a:lnTo>
                  <a:lnTo>
                    <a:pt x="20" y="82"/>
                  </a:lnTo>
                  <a:lnTo>
                    <a:pt x="14" y="78"/>
                  </a:lnTo>
                  <a:lnTo>
                    <a:pt x="14" y="78"/>
                  </a:lnTo>
                  <a:lnTo>
                    <a:pt x="10" y="68"/>
                  </a:lnTo>
                  <a:lnTo>
                    <a:pt x="10" y="68"/>
                  </a:lnTo>
                  <a:lnTo>
                    <a:pt x="8" y="66"/>
                  </a:lnTo>
                  <a:lnTo>
                    <a:pt x="4" y="64"/>
                  </a:lnTo>
                  <a:lnTo>
                    <a:pt x="4" y="64"/>
                  </a:lnTo>
                  <a:lnTo>
                    <a:pt x="0" y="58"/>
                  </a:lnTo>
                  <a:lnTo>
                    <a:pt x="0" y="58"/>
                  </a:lnTo>
                  <a:lnTo>
                    <a:pt x="0" y="54"/>
                  </a:lnTo>
                  <a:lnTo>
                    <a:pt x="2" y="52"/>
                  </a:lnTo>
                  <a:lnTo>
                    <a:pt x="2" y="52"/>
                  </a:lnTo>
                  <a:lnTo>
                    <a:pt x="6" y="48"/>
                  </a:lnTo>
                  <a:lnTo>
                    <a:pt x="8" y="42"/>
                  </a:lnTo>
                  <a:lnTo>
                    <a:pt x="8" y="42"/>
                  </a:lnTo>
                  <a:lnTo>
                    <a:pt x="14" y="32"/>
                  </a:lnTo>
                  <a:lnTo>
                    <a:pt x="14" y="32"/>
                  </a:lnTo>
                  <a:lnTo>
                    <a:pt x="32" y="12"/>
                  </a:lnTo>
                  <a:lnTo>
                    <a:pt x="32" y="12"/>
                  </a:lnTo>
                  <a:lnTo>
                    <a:pt x="40" y="4"/>
                  </a:lnTo>
                  <a:lnTo>
                    <a:pt x="44" y="0"/>
                  </a:lnTo>
                  <a:lnTo>
                    <a:pt x="48" y="0"/>
                  </a:lnTo>
                  <a:lnTo>
                    <a:pt x="48" y="0"/>
                  </a:lnTo>
                  <a:lnTo>
                    <a:pt x="52" y="2"/>
                  </a:lnTo>
                  <a:lnTo>
                    <a:pt x="52" y="2"/>
                  </a:lnTo>
                  <a:lnTo>
                    <a:pt x="58" y="8"/>
                  </a:lnTo>
                  <a:lnTo>
                    <a:pt x="58" y="8"/>
                  </a:lnTo>
                  <a:lnTo>
                    <a:pt x="70" y="20"/>
                  </a:lnTo>
                  <a:lnTo>
                    <a:pt x="70" y="20"/>
                  </a:lnTo>
                  <a:lnTo>
                    <a:pt x="76" y="26"/>
                  </a:lnTo>
                  <a:lnTo>
                    <a:pt x="84" y="28"/>
                  </a:lnTo>
                  <a:lnTo>
                    <a:pt x="84" y="28"/>
                  </a:lnTo>
                  <a:lnTo>
                    <a:pt x="90" y="32"/>
                  </a:lnTo>
                  <a:lnTo>
                    <a:pt x="90"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5" name="Freeform 37"/>
            <p:cNvSpPr>
              <a:spLocks/>
            </p:cNvSpPr>
            <p:nvPr userDrawn="1"/>
          </p:nvSpPr>
          <p:spPr bwMode="auto">
            <a:xfrm>
              <a:off x="3317" y="3708"/>
              <a:ext cx="104" cy="116"/>
            </a:xfrm>
            <a:custGeom>
              <a:avLst/>
              <a:gdLst>
                <a:gd name="T0" fmla="*/ 100 w 104"/>
                <a:gd name="T1" fmla="*/ 46 h 116"/>
                <a:gd name="T2" fmla="*/ 102 w 104"/>
                <a:gd name="T3" fmla="*/ 48 h 116"/>
                <a:gd name="T4" fmla="*/ 104 w 104"/>
                <a:gd name="T5" fmla="*/ 54 h 116"/>
                <a:gd name="T6" fmla="*/ 104 w 104"/>
                <a:gd name="T7" fmla="*/ 60 h 116"/>
                <a:gd name="T8" fmla="*/ 102 w 104"/>
                <a:gd name="T9" fmla="*/ 66 h 116"/>
                <a:gd name="T10" fmla="*/ 96 w 104"/>
                <a:gd name="T11" fmla="*/ 74 h 116"/>
                <a:gd name="T12" fmla="*/ 90 w 104"/>
                <a:gd name="T13" fmla="*/ 82 h 116"/>
                <a:gd name="T14" fmla="*/ 88 w 104"/>
                <a:gd name="T15" fmla="*/ 84 h 116"/>
                <a:gd name="T16" fmla="*/ 84 w 104"/>
                <a:gd name="T17" fmla="*/ 88 h 116"/>
                <a:gd name="T18" fmla="*/ 78 w 104"/>
                <a:gd name="T19" fmla="*/ 96 h 116"/>
                <a:gd name="T20" fmla="*/ 68 w 104"/>
                <a:gd name="T21" fmla="*/ 106 h 116"/>
                <a:gd name="T22" fmla="*/ 64 w 104"/>
                <a:gd name="T23" fmla="*/ 108 h 116"/>
                <a:gd name="T24" fmla="*/ 60 w 104"/>
                <a:gd name="T25" fmla="*/ 112 h 116"/>
                <a:gd name="T26" fmla="*/ 54 w 104"/>
                <a:gd name="T27" fmla="*/ 116 h 116"/>
                <a:gd name="T28" fmla="*/ 50 w 104"/>
                <a:gd name="T29" fmla="*/ 116 h 116"/>
                <a:gd name="T30" fmla="*/ 42 w 104"/>
                <a:gd name="T31" fmla="*/ 112 h 116"/>
                <a:gd name="T32" fmla="*/ 32 w 104"/>
                <a:gd name="T33" fmla="*/ 102 h 116"/>
                <a:gd name="T34" fmla="*/ 28 w 104"/>
                <a:gd name="T35" fmla="*/ 96 h 116"/>
                <a:gd name="T36" fmla="*/ 22 w 104"/>
                <a:gd name="T37" fmla="*/ 90 h 116"/>
                <a:gd name="T38" fmla="*/ 18 w 104"/>
                <a:gd name="T39" fmla="*/ 86 h 116"/>
                <a:gd name="T40" fmla="*/ 12 w 104"/>
                <a:gd name="T41" fmla="*/ 80 h 116"/>
                <a:gd name="T42" fmla="*/ 2 w 104"/>
                <a:gd name="T43" fmla="*/ 72 h 116"/>
                <a:gd name="T44" fmla="*/ 0 w 104"/>
                <a:gd name="T45" fmla="*/ 68 h 116"/>
                <a:gd name="T46" fmla="*/ 2 w 104"/>
                <a:gd name="T47" fmla="*/ 62 h 116"/>
                <a:gd name="T48" fmla="*/ 0 w 104"/>
                <a:gd name="T49" fmla="*/ 56 h 116"/>
                <a:gd name="T50" fmla="*/ 2 w 104"/>
                <a:gd name="T51" fmla="*/ 52 h 116"/>
                <a:gd name="T52" fmla="*/ 6 w 104"/>
                <a:gd name="T53" fmla="*/ 46 h 116"/>
                <a:gd name="T54" fmla="*/ 12 w 104"/>
                <a:gd name="T55" fmla="*/ 40 h 116"/>
                <a:gd name="T56" fmla="*/ 16 w 104"/>
                <a:gd name="T57" fmla="*/ 34 h 116"/>
                <a:gd name="T58" fmla="*/ 24 w 104"/>
                <a:gd name="T59" fmla="*/ 28 h 116"/>
                <a:gd name="T60" fmla="*/ 30 w 104"/>
                <a:gd name="T61" fmla="*/ 22 h 116"/>
                <a:gd name="T62" fmla="*/ 34 w 104"/>
                <a:gd name="T63" fmla="*/ 18 h 116"/>
                <a:gd name="T64" fmla="*/ 40 w 104"/>
                <a:gd name="T65" fmla="*/ 12 h 116"/>
                <a:gd name="T66" fmla="*/ 46 w 104"/>
                <a:gd name="T67" fmla="*/ 6 h 116"/>
                <a:gd name="T68" fmla="*/ 52 w 104"/>
                <a:gd name="T69" fmla="*/ 0 h 116"/>
                <a:gd name="T70" fmla="*/ 56 w 104"/>
                <a:gd name="T71" fmla="*/ 2 h 116"/>
                <a:gd name="T72" fmla="*/ 68 w 104"/>
                <a:gd name="T73" fmla="*/ 14 h 116"/>
                <a:gd name="T74" fmla="*/ 74 w 104"/>
                <a:gd name="T75" fmla="*/ 22 h 116"/>
                <a:gd name="T76" fmla="*/ 82 w 104"/>
                <a:gd name="T77" fmla="*/ 28 h 116"/>
                <a:gd name="T78" fmla="*/ 90 w 104"/>
                <a:gd name="T79" fmla="*/ 36 h 116"/>
                <a:gd name="T80" fmla="*/ 96 w 104"/>
                <a:gd name="T81" fmla="*/ 42 h 116"/>
                <a:gd name="T82" fmla="*/ 100 w 104"/>
                <a:gd name="T83" fmla="*/ 46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4" h="116">
                  <a:moveTo>
                    <a:pt x="100" y="46"/>
                  </a:moveTo>
                  <a:lnTo>
                    <a:pt x="100" y="46"/>
                  </a:lnTo>
                  <a:lnTo>
                    <a:pt x="102" y="48"/>
                  </a:lnTo>
                  <a:lnTo>
                    <a:pt x="102" y="48"/>
                  </a:lnTo>
                  <a:lnTo>
                    <a:pt x="104" y="54"/>
                  </a:lnTo>
                  <a:lnTo>
                    <a:pt x="104" y="54"/>
                  </a:lnTo>
                  <a:lnTo>
                    <a:pt x="104" y="56"/>
                  </a:lnTo>
                  <a:lnTo>
                    <a:pt x="104" y="60"/>
                  </a:lnTo>
                  <a:lnTo>
                    <a:pt x="104" y="60"/>
                  </a:lnTo>
                  <a:lnTo>
                    <a:pt x="102" y="66"/>
                  </a:lnTo>
                  <a:lnTo>
                    <a:pt x="96" y="74"/>
                  </a:lnTo>
                  <a:lnTo>
                    <a:pt x="96" y="74"/>
                  </a:lnTo>
                  <a:lnTo>
                    <a:pt x="94" y="78"/>
                  </a:lnTo>
                  <a:lnTo>
                    <a:pt x="90" y="82"/>
                  </a:lnTo>
                  <a:lnTo>
                    <a:pt x="90" y="82"/>
                  </a:lnTo>
                  <a:lnTo>
                    <a:pt x="88" y="84"/>
                  </a:lnTo>
                  <a:lnTo>
                    <a:pt x="88" y="84"/>
                  </a:lnTo>
                  <a:lnTo>
                    <a:pt x="84" y="88"/>
                  </a:lnTo>
                  <a:lnTo>
                    <a:pt x="84" y="88"/>
                  </a:lnTo>
                  <a:lnTo>
                    <a:pt x="78" y="96"/>
                  </a:lnTo>
                  <a:lnTo>
                    <a:pt x="78" y="96"/>
                  </a:lnTo>
                  <a:lnTo>
                    <a:pt x="68" y="106"/>
                  </a:lnTo>
                  <a:lnTo>
                    <a:pt x="68" y="106"/>
                  </a:lnTo>
                  <a:lnTo>
                    <a:pt x="64" y="108"/>
                  </a:lnTo>
                  <a:lnTo>
                    <a:pt x="60" y="112"/>
                  </a:lnTo>
                  <a:lnTo>
                    <a:pt x="60" y="112"/>
                  </a:lnTo>
                  <a:lnTo>
                    <a:pt x="56" y="114"/>
                  </a:lnTo>
                  <a:lnTo>
                    <a:pt x="54" y="116"/>
                  </a:lnTo>
                  <a:lnTo>
                    <a:pt x="50" y="116"/>
                  </a:lnTo>
                  <a:lnTo>
                    <a:pt x="50" y="116"/>
                  </a:lnTo>
                  <a:lnTo>
                    <a:pt x="46" y="114"/>
                  </a:lnTo>
                  <a:lnTo>
                    <a:pt x="42" y="112"/>
                  </a:lnTo>
                  <a:lnTo>
                    <a:pt x="42" y="112"/>
                  </a:lnTo>
                  <a:lnTo>
                    <a:pt x="32" y="102"/>
                  </a:lnTo>
                  <a:lnTo>
                    <a:pt x="32" y="102"/>
                  </a:lnTo>
                  <a:lnTo>
                    <a:pt x="28" y="96"/>
                  </a:lnTo>
                  <a:lnTo>
                    <a:pt x="22" y="90"/>
                  </a:lnTo>
                  <a:lnTo>
                    <a:pt x="22" y="90"/>
                  </a:lnTo>
                  <a:lnTo>
                    <a:pt x="18" y="86"/>
                  </a:lnTo>
                  <a:lnTo>
                    <a:pt x="18" y="86"/>
                  </a:lnTo>
                  <a:lnTo>
                    <a:pt x="12" y="80"/>
                  </a:lnTo>
                  <a:lnTo>
                    <a:pt x="12" y="80"/>
                  </a:lnTo>
                  <a:lnTo>
                    <a:pt x="4" y="76"/>
                  </a:lnTo>
                  <a:lnTo>
                    <a:pt x="2" y="72"/>
                  </a:lnTo>
                  <a:lnTo>
                    <a:pt x="0" y="68"/>
                  </a:lnTo>
                  <a:lnTo>
                    <a:pt x="0" y="68"/>
                  </a:lnTo>
                  <a:lnTo>
                    <a:pt x="2" y="62"/>
                  </a:lnTo>
                  <a:lnTo>
                    <a:pt x="2" y="62"/>
                  </a:lnTo>
                  <a:lnTo>
                    <a:pt x="0" y="56"/>
                  </a:lnTo>
                  <a:lnTo>
                    <a:pt x="0" y="56"/>
                  </a:lnTo>
                  <a:lnTo>
                    <a:pt x="0" y="54"/>
                  </a:lnTo>
                  <a:lnTo>
                    <a:pt x="2" y="52"/>
                  </a:lnTo>
                  <a:lnTo>
                    <a:pt x="6" y="46"/>
                  </a:lnTo>
                  <a:lnTo>
                    <a:pt x="6" y="46"/>
                  </a:lnTo>
                  <a:lnTo>
                    <a:pt x="12" y="40"/>
                  </a:lnTo>
                  <a:lnTo>
                    <a:pt x="12" y="40"/>
                  </a:lnTo>
                  <a:lnTo>
                    <a:pt x="16" y="34"/>
                  </a:lnTo>
                  <a:lnTo>
                    <a:pt x="16" y="34"/>
                  </a:lnTo>
                  <a:lnTo>
                    <a:pt x="24" y="28"/>
                  </a:lnTo>
                  <a:lnTo>
                    <a:pt x="24" y="28"/>
                  </a:lnTo>
                  <a:lnTo>
                    <a:pt x="30" y="22"/>
                  </a:lnTo>
                  <a:lnTo>
                    <a:pt x="30" y="22"/>
                  </a:lnTo>
                  <a:lnTo>
                    <a:pt x="34" y="18"/>
                  </a:lnTo>
                  <a:lnTo>
                    <a:pt x="34" y="18"/>
                  </a:lnTo>
                  <a:lnTo>
                    <a:pt x="40" y="12"/>
                  </a:lnTo>
                  <a:lnTo>
                    <a:pt x="40" y="12"/>
                  </a:lnTo>
                  <a:lnTo>
                    <a:pt x="46" y="6"/>
                  </a:lnTo>
                  <a:lnTo>
                    <a:pt x="46" y="6"/>
                  </a:lnTo>
                  <a:lnTo>
                    <a:pt x="50" y="2"/>
                  </a:lnTo>
                  <a:lnTo>
                    <a:pt x="52" y="0"/>
                  </a:lnTo>
                  <a:lnTo>
                    <a:pt x="56" y="2"/>
                  </a:lnTo>
                  <a:lnTo>
                    <a:pt x="56" y="2"/>
                  </a:lnTo>
                  <a:lnTo>
                    <a:pt x="62" y="8"/>
                  </a:lnTo>
                  <a:lnTo>
                    <a:pt x="68" y="14"/>
                  </a:lnTo>
                  <a:lnTo>
                    <a:pt x="68" y="14"/>
                  </a:lnTo>
                  <a:lnTo>
                    <a:pt x="74" y="22"/>
                  </a:lnTo>
                  <a:lnTo>
                    <a:pt x="82" y="28"/>
                  </a:lnTo>
                  <a:lnTo>
                    <a:pt x="82" y="28"/>
                  </a:lnTo>
                  <a:lnTo>
                    <a:pt x="86" y="32"/>
                  </a:lnTo>
                  <a:lnTo>
                    <a:pt x="90" y="36"/>
                  </a:lnTo>
                  <a:lnTo>
                    <a:pt x="90" y="36"/>
                  </a:lnTo>
                  <a:lnTo>
                    <a:pt x="96" y="42"/>
                  </a:lnTo>
                  <a:lnTo>
                    <a:pt x="96" y="42"/>
                  </a:lnTo>
                  <a:lnTo>
                    <a:pt x="100" y="46"/>
                  </a:lnTo>
                  <a:lnTo>
                    <a:pt x="100" y="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6" name="Freeform 38"/>
            <p:cNvSpPr>
              <a:spLocks noEditPoints="1"/>
            </p:cNvSpPr>
            <p:nvPr userDrawn="1"/>
          </p:nvSpPr>
          <p:spPr bwMode="auto">
            <a:xfrm>
              <a:off x="3317" y="3578"/>
              <a:ext cx="106" cy="116"/>
            </a:xfrm>
            <a:custGeom>
              <a:avLst/>
              <a:gdLst>
                <a:gd name="T0" fmla="*/ 4 w 106"/>
                <a:gd name="T1" fmla="*/ 52 h 116"/>
                <a:gd name="T2" fmla="*/ 16 w 106"/>
                <a:gd name="T3" fmla="*/ 38 h 116"/>
                <a:gd name="T4" fmla="*/ 34 w 106"/>
                <a:gd name="T5" fmla="*/ 16 h 116"/>
                <a:gd name="T6" fmla="*/ 40 w 106"/>
                <a:gd name="T7" fmla="*/ 8 h 116"/>
                <a:gd name="T8" fmla="*/ 44 w 106"/>
                <a:gd name="T9" fmla="*/ 4 h 116"/>
                <a:gd name="T10" fmla="*/ 46 w 106"/>
                <a:gd name="T11" fmla="*/ 0 h 116"/>
                <a:gd name="T12" fmla="*/ 54 w 106"/>
                <a:gd name="T13" fmla="*/ 0 h 116"/>
                <a:gd name="T14" fmla="*/ 58 w 106"/>
                <a:gd name="T15" fmla="*/ 2 h 116"/>
                <a:gd name="T16" fmla="*/ 64 w 106"/>
                <a:gd name="T17" fmla="*/ 6 h 116"/>
                <a:gd name="T18" fmla="*/ 68 w 106"/>
                <a:gd name="T19" fmla="*/ 12 h 116"/>
                <a:gd name="T20" fmla="*/ 76 w 106"/>
                <a:gd name="T21" fmla="*/ 22 h 116"/>
                <a:gd name="T22" fmla="*/ 86 w 106"/>
                <a:gd name="T23" fmla="*/ 34 h 116"/>
                <a:gd name="T24" fmla="*/ 100 w 106"/>
                <a:gd name="T25" fmla="*/ 46 h 116"/>
                <a:gd name="T26" fmla="*/ 106 w 106"/>
                <a:gd name="T27" fmla="*/ 58 h 116"/>
                <a:gd name="T28" fmla="*/ 106 w 106"/>
                <a:gd name="T29" fmla="*/ 62 h 116"/>
                <a:gd name="T30" fmla="*/ 96 w 106"/>
                <a:gd name="T31" fmla="*/ 74 h 116"/>
                <a:gd name="T32" fmla="*/ 88 w 106"/>
                <a:gd name="T33" fmla="*/ 80 h 116"/>
                <a:gd name="T34" fmla="*/ 80 w 106"/>
                <a:gd name="T35" fmla="*/ 86 h 116"/>
                <a:gd name="T36" fmla="*/ 72 w 106"/>
                <a:gd name="T37" fmla="*/ 98 h 116"/>
                <a:gd name="T38" fmla="*/ 64 w 106"/>
                <a:gd name="T39" fmla="*/ 108 h 116"/>
                <a:gd name="T40" fmla="*/ 60 w 106"/>
                <a:gd name="T41" fmla="*/ 114 h 116"/>
                <a:gd name="T42" fmla="*/ 54 w 106"/>
                <a:gd name="T43" fmla="*/ 116 h 116"/>
                <a:gd name="T44" fmla="*/ 48 w 106"/>
                <a:gd name="T45" fmla="*/ 116 h 116"/>
                <a:gd name="T46" fmla="*/ 42 w 106"/>
                <a:gd name="T47" fmla="*/ 114 h 116"/>
                <a:gd name="T48" fmla="*/ 38 w 106"/>
                <a:gd name="T49" fmla="*/ 108 h 116"/>
                <a:gd name="T50" fmla="*/ 26 w 106"/>
                <a:gd name="T51" fmla="*/ 98 h 116"/>
                <a:gd name="T52" fmla="*/ 22 w 106"/>
                <a:gd name="T53" fmla="*/ 92 h 116"/>
                <a:gd name="T54" fmla="*/ 16 w 106"/>
                <a:gd name="T55" fmla="*/ 86 h 116"/>
                <a:gd name="T56" fmla="*/ 8 w 106"/>
                <a:gd name="T57" fmla="*/ 74 h 116"/>
                <a:gd name="T58" fmla="*/ 2 w 106"/>
                <a:gd name="T59" fmla="*/ 66 h 116"/>
                <a:gd name="T60" fmla="*/ 0 w 106"/>
                <a:gd name="T61" fmla="*/ 62 h 116"/>
                <a:gd name="T62" fmla="*/ 4 w 106"/>
                <a:gd name="T63" fmla="*/ 52 h 116"/>
                <a:gd name="T64" fmla="*/ 42 w 106"/>
                <a:gd name="T65" fmla="*/ 32 h 116"/>
                <a:gd name="T66" fmla="*/ 36 w 106"/>
                <a:gd name="T67" fmla="*/ 38 h 116"/>
                <a:gd name="T68" fmla="*/ 28 w 106"/>
                <a:gd name="T69" fmla="*/ 48 h 116"/>
                <a:gd name="T70" fmla="*/ 26 w 106"/>
                <a:gd name="T71" fmla="*/ 54 h 116"/>
                <a:gd name="T72" fmla="*/ 26 w 106"/>
                <a:gd name="T73" fmla="*/ 58 h 116"/>
                <a:gd name="T74" fmla="*/ 30 w 106"/>
                <a:gd name="T75" fmla="*/ 70 h 116"/>
                <a:gd name="T76" fmla="*/ 38 w 106"/>
                <a:gd name="T77" fmla="*/ 80 h 116"/>
                <a:gd name="T78" fmla="*/ 42 w 106"/>
                <a:gd name="T79" fmla="*/ 84 h 116"/>
                <a:gd name="T80" fmla="*/ 48 w 106"/>
                <a:gd name="T81" fmla="*/ 86 h 116"/>
                <a:gd name="T82" fmla="*/ 54 w 106"/>
                <a:gd name="T83" fmla="*/ 84 h 116"/>
                <a:gd name="T84" fmla="*/ 58 w 106"/>
                <a:gd name="T85" fmla="*/ 80 h 116"/>
                <a:gd name="T86" fmla="*/ 64 w 106"/>
                <a:gd name="T87" fmla="*/ 72 h 116"/>
                <a:gd name="T88" fmla="*/ 72 w 106"/>
                <a:gd name="T89" fmla="*/ 68 h 116"/>
                <a:gd name="T90" fmla="*/ 82 w 106"/>
                <a:gd name="T91" fmla="*/ 60 h 116"/>
                <a:gd name="T92" fmla="*/ 72 w 106"/>
                <a:gd name="T93" fmla="*/ 50 h 116"/>
                <a:gd name="T94" fmla="*/ 66 w 106"/>
                <a:gd name="T95" fmla="*/ 40 h 116"/>
                <a:gd name="T96" fmla="*/ 62 w 106"/>
                <a:gd name="T97" fmla="*/ 38 h 116"/>
                <a:gd name="T98" fmla="*/ 58 w 106"/>
                <a:gd name="T99" fmla="*/ 34 h 116"/>
                <a:gd name="T100" fmla="*/ 54 w 106"/>
                <a:gd name="T101" fmla="*/ 28 h 116"/>
                <a:gd name="T102" fmla="*/ 52 w 106"/>
                <a:gd name="T103" fmla="*/ 26 h 116"/>
                <a:gd name="T104" fmla="*/ 50 w 106"/>
                <a:gd name="T105" fmla="*/ 24 h 116"/>
                <a:gd name="T106" fmla="*/ 44 w 106"/>
                <a:gd name="T107" fmla="*/ 30 h 116"/>
                <a:gd name="T108" fmla="*/ 42 w 106"/>
                <a:gd name="T109" fmla="*/ 3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6" h="116">
                  <a:moveTo>
                    <a:pt x="4" y="52"/>
                  </a:moveTo>
                  <a:lnTo>
                    <a:pt x="4" y="52"/>
                  </a:lnTo>
                  <a:lnTo>
                    <a:pt x="16" y="38"/>
                  </a:lnTo>
                  <a:lnTo>
                    <a:pt x="16" y="38"/>
                  </a:lnTo>
                  <a:lnTo>
                    <a:pt x="26" y="28"/>
                  </a:lnTo>
                  <a:lnTo>
                    <a:pt x="34" y="16"/>
                  </a:lnTo>
                  <a:lnTo>
                    <a:pt x="34" y="16"/>
                  </a:lnTo>
                  <a:lnTo>
                    <a:pt x="40" y="8"/>
                  </a:lnTo>
                  <a:lnTo>
                    <a:pt x="40" y="8"/>
                  </a:lnTo>
                  <a:lnTo>
                    <a:pt x="44" y="4"/>
                  </a:lnTo>
                  <a:lnTo>
                    <a:pt x="46" y="0"/>
                  </a:lnTo>
                  <a:lnTo>
                    <a:pt x="46" y="0"/>
                  </a:lnTo>
                  <a:lnTo>
                    <a:pt x="50" y="0"/>
                  </a:lnTo>
                  <a:lnTo>
                    <a:pt x="54" y="0"/>
                  </a:lnTo>
                  <a:lnTo>
                    <a:pt x="54" y="0"/>
                  </a:lnTo>
                  <a:lnTo>
                    <a:pt x="58" y="2"/>
                  </a:lnTo>
                  <a:lnTo>
                    <a:pt x="58" y="2"/>
                  </a:lnTo>
                  <a:lnTo>
                    <a:pt x="64" y="6"/>
                  </a:lnTo>
                  <a:lnTo>
                    <a:pt x="68" y="12"/>
                  </a:lnTo>
                  <a:lnTo>
                    <a:pt x="68" y="12"/>
                  </a:lnTo>
                  <a:lnTo>
                    <a:pt x="76" y="22"/>
                  </a:lnTo>
                  <a:lnTo>
                    <a:pt x="76" y="22"/>
                  </a:lnTo>
                  <a:lnTo>
                    <a:pt x="86" y="34"/>
                  </a:lnTo>
                  <a:lnTo>
                    <a:pt x="86" y="34"/>
                  </a:lnTo>
                  <a:lnTo>
                    <a:pt x="100" y="46"/>
                  </a:lnTo>
                  <a:lnTo>
                    <a:pt x="100" y="46"/>
                  </a:lnTo>
                  <a:lnTo>
                    <a:pt x="106" y="54"/>
                  </a:lnTo>
                  <a:lnTo>
                    <a:pt x="106" y="58"/>
                  </a:lnTo>
                  <a:lnTo>
                    <a:pt x="106" y="62"/>
                  </a:lnTo>
                  <a:lnTo>
                    <a:pt x="106" y="62"/>
                  </a:lnTo>
                  <a:lnTo>
                    <a:pt x="102" y="68"/>
                  </a:lnTo>
                  <a:lnTo>
                    <a:pt x="96" y="74"/>
                  </a:lnTo>
                  <a:lnTo>
                    <a:pt x="96" y="74"/>
                  </a:lnTo>
                  <a:lnTo>
                    <a:pt x="88" y="80"/>
                  </a:lnTo>
                  <a:lnTo>
                    <a:pt x="80" y="86"/>
                  </a:lnTo>
                  <a:lnTo>
                    <a:pt x="80" y="86"/>
                  </a:lnTo>
                  <a:lnTo>
                    <a:pt x="72" y="98"/>
                  </a:lnTo>
                  <a:lnTo>
                    <a:pt x="72" y="98"/>
                  </a:lnTo>
                  <a:lnTo>
                    <a:pt x="64" y="108"/>
                  </a:lnTo>
                  <a:lnTo>
                    <a:pt x="64" y="108"/>
                  </a:lnTo>
                  <a:lnTo>
                    <a:pt x="62" y="112"/>
                  </a:lnTo>
                  <a:lnTo>
                    <a:pt x="60" y="114"/>
                  </a:lnTo>
                  <a:lnTo>
                    <a:pt x="60" y="114"/>
                  </a:lnTo>
                  <a:lnTo>
                    <a:pt x="54" y="116"/>
                  </a:lnTo>
                  <a:lnTo>
                    <a:pt x="48" y="116"/>
                  </a:lnTo>
                  <a:lnTo>
                    <a:pt x="48" y="116"/>
                  </a:lnTo>
                  <a:lnTo>
                    <a:pt x="44" y="114"/>
                  </a:lnTo>
                  <a:lnTo>
                    <a:pt x="42" y="114"/>
                  </a:lnTo>
                  <a:lnTo>
                    <a:pt x="42" y="114"/>
                  </a:lnTo>
                  <a:lnTo>
                    <a:pt x="38" y="108"/>
                  </a:lnTo>
                  <a:lnTo>
                    <a:pt x="38" y="108"/>
                  </a:lnTo>
                  <a:lnTo>
                    <a:pt x="26" y="98"/>
                  </a:lnTo>
                  <a:lnTo>
                    <a:pt x="26" y="98"/>
                  </a:lnTo>
                  <a:lnTo>
                    <a:pt x="22" y="92"/>
                  </a:lnTo>
                  <a:lnTo>
                    <a:pt x="16" y="86"/>
                  </a:lnTo>
                  <a:lnTo>
                    <a:pt x="16" y="86"/>
                  </a:lnTo>
                  <a:lnTo>
                    <a:pt x="8" y="74"/>
                  </a:lnTo>
                  <a:lnTo>
                    <a:pt x="8" y="74"/>
                  </a:lnTo>
                  <a:lnTo>
                    <a:pt x="4" y="68"/>
                  </a:lnTo>
                  <a:lnTo>
                    <a:pt x="2" y="66"/>
                  </a:lnTo>
                  <a:lnTo>
                    <a:pt x="0" y="62"/>
                  </a:lnTo>
                  <a:lnTo>
                    <a:pt x="0" y="62"/>
                  </a:lnTo>
                  <a:lnTo>
                    <a:pt x="0" y="56"/>
                  </a:lnTo>
                  <a:lnTo>
                    <a:pt x="4" y="52"/>
                  </a:lnTo>
                  <a:lnTo>
                    <a:pt x="4" y="52"/>
                  </a:lnTo>
                  <a:close/>
                  <a:moveTo>
                    <a:pt x="42" y="32"/>
                  </a:moveTo>
                  <a:lnTo>
                    <a:pt x="42" y="32"/>
                  </a:lnTo>
                  <a:lnTo>
                    <a:pt x="36" y="38"/>
                  </a:lnTo>
                  <a:lnTo>
                    <a:pt x="36" y="38"/>
                  </a:lnTo>
                  <a:lnTo>
                    <a:pt x="28" y="48"/>
                  </a:lnTo>
                  <a:lnTo>
                    <a:pt x="28" y="48"/>
                  </a:lnTo>
                  <a:lnTo>
                    <a:pt x="26" y="54"/>
                  </a:lnTo>
                  <a:lnTo>
                    <a:pt x="26" y="54"/>
                  </a:lnTo>
                  <a:lnTo>
                    <a:pt x="26" y="58"/>
                  </a:lnTo>
                  <a:lnTo>
                    <a:pt x="26" y="62"/>
                  </a:lnTo>
                  <a:lnTo>
                    <a:pt x="30" y="70"/>
                  </a:lnTo>
                  <a:lnTo>
                    <a:pt x="30" y="70"/>
                  </a:lnTo>
                  <a:lnTo>
                    <a:pt x="38" y="80"/>
                  </a:lnTo>
                  <a:lnTo>
                    <a:pt x="38" y="80"/>
                  </a:lnTo>
                  <a:lnTo>
                    <a:pt x="42" y="84"/>
                  </a:lnTo>
                  <a:lnTo>
                    <a:pt x="48" y="86"/>
                  </a:lnTo>
                  <a:lnTo>
                    <a:pt x="48" y="86"/>
                  </a:lnTo>
                  <a:lnTo>
                    <a:pt x="52" y="86"/>
                  </a:lnTo>
                  <a:lnTo>
                    <a:pt x="54" y="84"/>
                  </a:lnTo>
                  <a:lnTo>
                    <a:pt x="58" y="80"/>
                  </a:lnTo>
                  <a:lnTo>
                    <a:pt x="58" y="80"/>
                  </a:lnTo>
                  <a:lnTo>
                    <a:pt x="64" y="72"/>
                  </a:lnTo>
                  <a:lnTo>
                    <a:pt x="64" y="72"/>
                  </a:lnTo>
                  <a:lnTo>
                    <a:pt x="72" y="68"/>
                  </a:lnTo>
                  <a:lnTo>
                    <a:pt x="72" y="68"/>
                  </a:lnTo>
                  <a:lnTo>
                    <a:pt x="82" y="60"/>
                  </a:lnTo>
                  <a:lnTo>
                    <a:pt x="82" y="60"/>
                  </a:lnTo>
                  <a:lnTo>
                    <a:pt x="76" y="56"/>
                  </a:lnTo>
                  <a:lnTo>
                    <a:pt x="72" y="50"/>
                  </a:lnTo>
                  <a:lnTo>
                    <a:pt x="72" y="50"/>
                  </a:lnTo>
                  <a:lnTo>
                    <a:pt x="66" y="40"/>
                  </a:lnTo>
                  <a:lnTo>
                    <a:pt x="66" y="40"/>
                  </a:lnTo>
                  <a:lnTo>
                    <a:pt x="62" y="38"/>
                  </a:lnTo>
                  <a:lnTo>
                    <a:pt x="62" y="38"/>
                  </a:lnTo>
                  <a:lnTo>
                    <a:pt x="58" y="34"/>
                  </a:lnTo>
                  <a:lnTo>
                    <a:pt x="58" y="34"/>
                  </a:lnTo>
                  <a:lnTo>
                    <a:pt x="54" y="28"/>
                  </a:lnTo>
                  <a:lnTo>
                    <a:pt x="54" y="28"/>
                  </a:lnTo>
                  <a:lnTo>
                    <a:pt x="52" y="26"/>
                  </a:lnTo>
                  <a:lnTo>
                    <a:pt x="50" y="24"/>
                  </a:lnTo>
                  <a:lnTo>
                    <a:pt x="50" y="24"/>
                  </a:lnTo>
                  <a:lnTo>
                    <a:pt x="44" y="30"/>
                  </a:lnTo>
                  <a:lnTo>
                    <a:pt x="44" y="30"/>
                  </a:lnTo>
                  <a:lnTo>
                    <a:pt x="42" y="32"/>
                  </a:lnTo>
                  <a:lnTo>
                    <a:pt x="42" y="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7" name="Freeform 39"/>
            <p:cNvSpPr>
              <a:spLocks noEditPoints="1"/>
            </p:cNvSpPr>
            <p:nvPr userDrawn="1"/>
          </p:nvSpPr>
          <p:spPr bwMode="auto">
            <a:xfrm>
              <a:off x="3313" y="3328"/>
              <a:ext cx="106" cy="106"/>
            </a:xfrm>
            <a:custGeom>
              <a:avLst/>
              <a:gdLst>
                <a:gd name="T0" fmla="*/ 104 w 106"/>
                <a:gd name="T1" fmla="*/ 42 h 106"/>
                <a:gd name="T2" fmla="*/ 106 w 106"/>
                <a:gd name="T3" fmla="*/ 42 h 106"/>
                <a:gd name="T4" fmla="*/ 106 w 106"/>
                <a:gd name="T5" fmla="*/ 52 h 106"/>
                <a:gd name="T6" fmla="*/ 88 w 106"/>
                <a:gd name="T7" fmla="*/ 68 h 106"/>
                <a:gd name="T8" fmla="*/ 84 w 106"/>
                <a:gd name="T9" fmla="*/ 74 h 106"/>
                <a:gd name="T10" fmla="*/ 76 w 106"/>
                <a:gd name="T11" fmla="*/ 84 h 106"/>
                <a:gd name="T12" fmla="*/ 68 w 106"/>
                <a:gd name="T13" fmla="*/ 96 h 106"/>
                <a:gd name="T14" fmla="*/ 66 w 106"/>
                <a:gd name="T15" fmla="*/ 102 h 106"/>
                <a:gd name="T16" fmla="*/ 62 w 106"/>
                <a:gd name="T17" fmla="*/ 106 h 106"/>
                <a:gd name="T18" fmla="*/ 54 w 106"/>
                <a:gd name="T19" fmla="*/ 104 h 106"/>
                <a:gd name="T20" fmla="*/ 46 w 106"/>
                <a:gd name="T21" fmla="*/ 98 h 106"/>
                <a:gd name="T22" fmla="*/ 30 w 106"/>
                <a:gd name="T23" fmla="*/ 90 h 106"/>
                <a:gd name="T24" fmla="*/ 16 w 106"/>
                <a:gd name="T25" fmla="*/ 78 h 106"/>
                <a:gd name="T26" fmla="*/ 2 w 106"/>
                <a:gd name="T27" fmla="*/ 64 h 106"/>
                <a:gd name="T28" fmla="*/ 2 w 106"/>
                <a:gd name="T29" fmla="*/ 58 h 106"/>
                <a:gd name="T30" fmla="*/ 4 w 106"/>
                <a:gd name="T31" fmla="*/ 56 h 106"/>
                <a:gd name="T32" fmla="*/ 6 w 106"/>
                <a:gd name="T33" fmla="*/ 54 h 106"/>
                <a:gd name="T34" fmla="*/ 12 w 106"/>
                <a:gd name="T35" fmla="*/ 46 h 106"/>
                <a:gd name="T36" fmla="*/ 22 w 106"/>
                <a:gd name="T37" fmla="*/ 30 h 106"/>
                <a:gd name="T38" fmla="*/ 36 w 106"/>
                <a:gd name="T39" fmla="*/ 16 h 106"/>
                <a:gd name="T40" fmla="*/ 44 w 106"/>
                <a:gd name="T41" fmla="*/ 6 h 106"/>
                <a:gd name="T42" fmla="*/ 46 w 106"/>
                <a:gd name="T43" fmla="*/ 2 h 106"/>
                <a:gd name="T44" fmla="*/ 52 w 106"/>
                <a:gd name="T45" fmla="*/ 2 h 106"/>
                <a:gd name="T46" fmla="*/ 58 w 106"/>
                <a:gd name="T47" fmla="*/ 4 h 106"/>
                <a:gd name="T48" fmla="*/ 78 w 106"/>
                <a:gd name="T49" fmla="*/ 20 h 106"/>
                <a:gd name="T50" fmla="*/ 90 w 106"/>
                <a:gd name="T51" fmla="*/ 32 h 106"/>
                <a:gd name="T52" fmla="*/ 92 w 106"/>
                <a:gd name="T53" fmla="*/ 34 h 106"/>
                <a:gd name="T54" fmla="*/ 90 w 106"/>
                <a:gd name="T55" fmla="*/ 38 h 106"/>
                <a:gd name="T56" fmla="*/ 94 w 106"/>
                <a:gd name="T57" fmla="*/ 40 h 106"/>
                <a:gd name="T58" fmla="*/ 102 w 106"/>
                <a:gd name="T59" fmla="*/ 40 h 106"/>
                <a:gd name="T60" fmla="*/ 104 w 106"/>
                <a:gd name="T61" fmla="*/ 42 h 106"/>
                <a:gd name="T62" fmla="*/ 60 w 106"/>
                <a:gd name="T63" fmla="*/ 28 h 106"/>
                <a:gd name="T64" fmla="*/ 54 w 106"/>
                <a:gd name="T65" fmla="*/ 22 h 106"/>
                <a:gd name="T66" fmla="*/ 52 w 106"/>
                <a:gd name="T67" fmla="*/ 22 h 106"/>
                <a:gd name="T68" fmla="*/ 38 w 106"/>
                <a:gd name="T69" fmla="*/ 32 h 106"/>
                <a:gd name="T70" fmla="*/ 32 w 106"/>
                <a:gd name="T71" fmla="*/ 40 h 106"/>
                <a:gd name="T72" fmla="*/ 22 w 106"/>
                <a:gd name="T73" fmla="*/ 54 h 106"/>
                <a:gd name="T74" fmla="*/ 20 w 106"/>
                <a:gd name="T75" fmla="*/ 60 h 106"/>
                <a:gd name="T76" fmla="*/ 22 w 106"/>
                <a:gd name="T77" fmla="*/ 62 h 106"/>
                <a:gd name="T78" fmla="*/ 46 w 106"/>
                <a:gd name="T79" fmla="*/ 84 h 106"/>
                <a:gd name="T80" fmla="*/ 52 w 106"/>
                <a:gd name="T81" fmla="*/ 86 h 106"/>
                <a:gd name="T82" fmla="*/ 56 w 106"/>
                <a:gd name="T83" fmla="*/ 88 h 106"/>
                <a:gd name="T84" fmla="*/ 62 w 106"/>
                <a:gd name="T85" fmla="*/ 84 h 106"/>
                <a:gd name="T86" fmla="*/ 78 w 106"/>
                <a:gd name="T87" fmla="*/ 60 h 106"/>
                <a:gd name="T88" fmla="*/ 82 w 106"/>
                <a:gd name="T89" fmla="*/ 54 h 106"/>
                <a:gd name="T90" fmla="*/ 86 w 106"/>
                <a:gd name="T91" fmla="*/ 48 h 106"/>
                <a:gd name="T92" fmla="*/ 82 w 106"/>
                <a:gd name="T93" fmla="*/ 46 h 106"/>
                <a:gd name="T94" fmla="*/ 72 w 106"/>
                <a:gd name="T95" fmla="*/ 34 h 106"/>
                <a:gd name="T96" fmla="*/ 66 w 106"/>
                <a:gd name="T97" fmla="*/ 32 h 106"/>
                <a:gd name="T98" fmla="*/ 62 w 106"/>
                <a:gd name="T99" fmla="*/ 28 h 106"/>
                <a:gd name="T100" fmla="*/ 60 w 106"/>
                <a:gd name="T101" fmla="*/ 28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6" h="106">
                  <a:moveTo>
                    <a:pt x="104" y="42"/>
                  </a:moveTo>
                  <a:lnTo>
                    <a:pt x="104" y="42"/>
                  </a:lnTo>
                  <a:lnTo>
                    <a:pt x="106" y="42"/>
                  </a:lnTo>
                  <a:lnTo>
                    <a:pt x="106" y="42"/>
                  </a:lnTo>
                  <a:lnTo>
                    <a:pt x="106" y="46"/>
                  </a:lnTo>
                  <a:lnTo>
                    <a:pt x="106" y="52"/>
                  </a:lnTo>
                  <a:lnTo>
                    <a:pt x="106" y="52"/>
                  </a:lnTo>
                  <a:lnTo>
                    <a:pt x="88" y="68"/>
                  </a:lnTo>
                  <a:lnTo>
                    <a:pt x="88" y="68"/>
                  </a:lnTo>
                  <a:lnTo>
                    <a:pt x="84" y="74"/>
                  </a:lnTo>
                  <a:lnTo>
                    <a:pt x="84" y="74"/>
                  </a:lnTo>
                  <a:lnTo>
                    <a:pt x="76" y="84"/>
                  </a:lnTo>
                  <a:lnTo>
                    <a:pt x="76" y="84"/>
                  </a:lnTo>
                  <a:lnTo>
                    <a:pt x="68" y="96"/>
                  </a:lnTo>
                  <a:lnTo>
                    <a:pt x="68" y="96"/>
                  </a:lnTo>
                  <a:lnTo>
                    <a:pt x="66" y="102"/>
                  </a:lnTo>
                  <a:lnTo>
                    <a:pt x="62" y="106"/>
                  </a:lnTo>
                  <a:lnTo>
                    <a:pt x="62" y="106"/>
                  </a:lnTo>
                  <a:lnTo>
                    <a:pt x="58" y="106"/>
                  </a:lnTo>
                  <a:lnTo>
                    <a:pt x="54" y="104"/>
                  </a:lnTo>
                  <a:lnTo>
                    <a:pt x="46" y="98"/>
                  </a:lnTo>
                  <a:lnTo>
                    <a:pt x="46" y="98"/>
                  </a:lnTo>
                  <a:lnTo>
                    <a:pt x="30" y="90"/>
                  </a:lnTo>
                  <a:lnTo>
                    <a:pt x="30" y="90"/>
                  </a:lnTo>
                  <a:lnTo>
                    <a:pt x="16" y="78"/>
                  </a:lnTo>
                  <a:lnTo>
                    <a:pt x="16" y="78"/>
                  </a:lnTo>
                  <a:lnTo>
                    <a:pt x="6" y="70"/>
                  </a:lnTo>
                  <a:lnTo>
                    <a:pt x="2" y="64"/>
                  </a:lnTo>
                  <a:lnTo>
                    <a:pt x="0" y="62"/>
                  </a:lnTo>
                  <a:lnTo>
                    <a:pt x="2" y="58"/>
                  </a:lnTo>
                  <a:lnTo>
                    <a:pt x="2" y="58"/>
                  </a:lnTo>
                  <a:lnTo>
                    <a:pt x="4" y="56"/>
                  </a:lnTo>
                  <a:lnTo>
                    <a:pt x="6" y="54"/>
                  </a:lnTo>
                  <a:lnTo>
                    <a:pt x="6" y="54"/>
                  </a:lnTo>
                  <a:lnTo>
                    <a:pt x="12" y="46"/>
                  </a:lnTo>
                  <a:lnTo>
                    <a:pt x="12" y="46"/>
                  </a:lnTo>
                  <a:lnTo>
                    <a:pt x="22" y="30"/>
                  </a:lnTo>
                  <a:lnTo>
                    <a:pt x="22" y="30"/>
                  </a:lnTo>
                  <a:lnTo>
                    <a:pt x="36" y="16"/>
                  </a:lnTo>
                  <a:lnTo>
                    <a:pt x="36" y="16"/>
                  </a:lnTo>
                  <a:lnTo>
                    <a:pt x="40" y="10"/>
                  </a:lnTo>
                  <a:lnTo>
                    <a:pt x="44" y="6"/>
                  </a:lnTo>
                  <a:lnTo>
                    <a:pt x="46" y="2"/>
                  </a:lnTo>
                  <a:lnTo>
                    <a:pt x="46" y="2"/>
                  </a:lnTo>
                  <a:lnTo>
                    <a:pt x="50" y="0"/>
                  </a:lnTo>
                  <a:lnTo>
                    <a:pt x="52" y="2"/>
                  </a:lnTo>
                  <a:lnTo>
                    <a:pt x="58" y="4"/>
                  </a:lnTo>
                  <a:lnTo>
                    <a:pt x="58" y="4"/>
                  </a:lnTo>
                  <a:lnTo>
                    <a:pt x="78" y="20"/>
                  </a:lnTo>
                  <a:lnTo>
                    <a:pt x="78" y="20"/>
                  </a:lnTo>
                  <a:lnTo>
                    <a:pt x="84" y="26"/>
                  </a:lnTo>
                  <a:lnTo>
                    <a:pt x="90" y="32"/>
                  </a:lnTo>
                  <a:lnTo>
                    <a:pt x="90" y="32"/>
                  </a:lnTo>
                  <a:lnTo>
                    <a:pt x="92" y="34"/>
                  </a:lnTo>
                  <a:lnTo>
                    <a:pt x="92" y="34"/>
                  </a:lnTo>
                  <a:lnTo>
                    <a:pt x="90" y="38"/>
                  </a:lnTo>
                  <a:lnTo>
                    <a:pt x="90" y="38"/>
                  </a:lnTo>
                  <a:lnTo>
                    <a:pt x="94" y="40"/>
                  </a:lnTo>
                  <a:lnTo>
                    <a:pt x="98" y="40"/>
                  </a:lnTo>
                  <a:lnTo>
                    <a:pt x="102" y="40"/>
                  </a:lnTo>
                  <a:lnTo>
                    <a:pt x="104" y="42"/>
                  </a:lnTo>
                  <a:lnTo>
                    <a:pt x="104" y="42"/>
                  </a:lnTo>
                  <a:close/>
                  <a:moveTo>
                    <a:pt x="60" y="28"/>
                  </a:moveTo>
                  <a:lnTo>
                    <a:pt x="60" y="28"/>
                  </a:lnTo>
                  <a:lnTo>
                    <a:pt x="56" y="22"/>
                  </a:lnTo>
                  <a:lnTo>
                    <a:pt x="54" y="22"/>
                  </a:lnTo>
                  <a:lnTo>
                    <a:pt x="52" y="22"/>
                  </a:lnTo>
                  <a:lnTo>
                    <a:pt x="52" y="22"/>
                  </a:lnTo>
                  <a:lnTo>
                    <a:pt x="38" y="32"/>
                  </a:lnTo>
                  <a:lnTo>
                    <a:pt x="38" y="32"/>
                  </a:lnTo>
                  <a:lnTo>
                    <a:pt x="32" y="40"/>
                  </a:lnTo>
                  <a:lnTo>
                    <a:pt x="32" y="40"/>
                  </a:lnTo>
                  <a:lnTo>
                    <a:pt x="22" y="54"/>
                  </a:lnTo>
                  <a:lnTo>
                    <a:pt x="22" y="54"/>
                  </a:lnTo>
                  <a:lnTo>
                    <a:pt x="20" y="58"/>
                  </a:lnTo>
                  <a:lnTo>
                    <a:pt x="20" y="60"/>
                  </a:lnTo>
                  <a:lnTo>
                    <a:pt x="22" y="62"/>
                  </a:lnTo>
                  <a:lnTo>
                    <a:pt x="22" y="62"/>
                  </a:lnTo>
                  <a:lnTo>
                    <a:pt x="34" y="72"/>
                  </a:lnTo>
                  <a:lnTo>
                    <a:pt x="46" y="84"/>
                  </a:lnTo>
                  <a:lnTo>
                    <a:pt x="46" y="84"/>
                  </a:lnTo>
                  <a:lnTo>
                    <a:pt x="52" y="86"/>
                  </a:lnTo>
                  <a:lnTo>
                    <a:pt x="56" y="88"/>
                  </a:lnTo>
                  <a:lnTo>
                    <a:pt x="56" y="88"/>
                  </a:lnTo>
                  <a:lnTo>
                    <a:pt x="62" y="84"/>
                  </a:lnTo>
                  <a:lnTo>
                    <a:pt x="62" y="84"/>
                  </a:lnTo>
                  <a:lnTo>
                    <a:pt x="70" y="72"/>
                  </a:lnTo>
                  <a:lnTo>
                    <a:pt x="78" y="60"/>
                  </a:lnTo>
                  <a:lnTo>
                    <a:pt x="78" y="60"/>
                  </a:lnTo>
                  <a:lnTo>
                    <a:pt x="82" y="54"/>
                  </a:lnTo>
                  <a:lnTo>
                    <a:pt x="86" y="48"/>
                  </a:lnTo>
                  <a:lnTo>
                    <a:pt x="86" y="48"/>
                  </a:lnTo>
                  <a:lnTo>
                    <a:pt x="82" y="46"/>
                  </a:lnTo>
                  <a:lnTo>
                    <a:pt x="82" y="46"/>
                  </a:lnTo>
                  <a:lnTo>
                    <a:pt x="78" y="40"/>
                  </a:lnTo>
                  <a:lnTo>
                    <a:pt x="72" y="34"/>
                  </a:lnTo>
                  <a:lnTo>
                    <a:pt x="72" y="34"/>
                  </a:lnTo>
                  <a:lnTo>
                    <a:pt x="66" y="32"/>
                  </a:lnTo>
                  <a:lnTo>
                    <a:pt x="62" y="28"/>
                  </a:lnTo>
                  <a:lnTo>
                    <a:pt x="62" y="28"/>
                  </a:lnTo>
                  <a:lnTo>
                    <a:pt x="60" y="28"/>
                  </a:lnTo>
                  <a:lnTo>
                    <a:pt x="60" y="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8" name="Freeform 40"/>
            <p:cNvSpPr>
              <a:spLocks/>
            </p:cNvSpPr>
            <p:nvPr userDrawn="1"/>
          </p:nvSpPr>
          <p:spPr bwMode="auto">
            <a:xfrm>
              <a:off x="3313" y="3454"/>
              <a:ext cx="104" cy="100"/>
            </a:xfrm>
            <a:custGeom>
              <a:avLst/>
              <a:gdLst>
                <a:gd name="T0" fmla="*/ 104 w 104"/>
                <a:gd name="T1" fmla="*/ 38 h 100"/>
                <a:gd name="T2" fmla="*/ 104 w 104"/>
                <a:gd name="T3" fmla="*/ 46 h 100"/>
                <a:gd name="T4" fmla="*/ 104 w 104"/>
                <a:gd name="T5" fmla="*/ 52 h 100"/>
                <a:gd name="T6" fmla="*/ 100 w 104"/>
                <a:gd name="T7" fmla="*/ 56 h 100"/>
                <a:gd name="T8" fmla="*/ 96 w 104"/>
                <a:gd name="T9" fmla="*/ 58 h 100"/>
                <a:gd name="T10" fmla="*/ 92 w 104"/>
                <a:gd name="T11" fmla="*/ 64 h 100"/>
                <a:gd name="T12" fmla="*/ 86 w 104"/>
                <a:gd name="T13" fmla="*/ 72 h 100"/>
                <a:gd name="T14" fmla="*/ 82 w 104"/>
                <a:gd name="T15" fmla="*/ 76 h 100"/>
                <a:gd name="T16" fmla="*/ 76 w 104"/>
                <a:gd name="T17" fmla="*/ 82 h 100"/>
                <a:gd name="T18" fmla="*/ 66 w 104"/>
                <a:gd name="T19" fmla="*/ 90 h 100"/>
                <a:gd name="T20" fmla="*/ 60 w 104"/>
                <a:gd name="T21" fmla="*/ 96 h 100"/>
                <a:gd name="T22" fmla="*/ 56 w 104"/>
                <a:gd name="T23" fmla="*/ 100 h 100"/>
                <a:gd name="T24" fmla="*/ 50 w 104"/>
                <a:gd name="T25" fmla="*/ 100 h 100"/>
                <a:gd name="T26" fmla="*/ 46 w 104"/>
                <a:gd name="T27" fmla="*/ 98 h 100"/>
                <a:gd name="T28" fmla="*/ 36 w 104"/>
                <a:gd name="T29" fmla="*/ 92 h 100"/>
                <a:gd name="T30" fmla="*/ 26 w 104"/>
                <a:gd name="T31" fmla="*/ 84 h 100"/>
                <a:gd name="T32" fmla="*/ 12 w 104"/>
                <a:gd name="T33" fmla="*/ 70 h 100"/>
                <a:gd name="T34" fmla="*/ 10 w 104"/>
                <a:gd name="T35" fmla="*/ 68 h 100"/>
                <a:gd name="T36" fmla="*/ 8 w 104"/>
                <a:gd name="T37" fmla="*/ 66 h 100"/>
                <a:gd name="T38" fmla="*/ 4 w 104"/>
                <a:gd name="T39" fmla="*/ 58 h 100"/>
                <a:gd name="T40" fmla="*/ 2 w 104"/>
                <a:gd name="T41" fmla="*/ 56 h 100"/>
                <a:gd name="T42" fmla="*/ 2 w 104"/>
                <a:gd name="T43" fmla="*/ 48 h 100"/>
                <a:gd name="T44" fmla="*/ 8 w 104"/>
                <a:gd name="T45" fmla="*/ 40 h 100"/>
                <a:gd name="T46" fmla="*/ 16 w 104"/>
                <a:gd name="T47" fmla="*/ 30 h 100"/>
                <a:gd name="T48" fmla="*/ 26 w 104"/>
                <a:gd name="T49" fmla="*/ 20 h 100"/>
                <a:gd name="T50" fmla="*/ 46 w 104"/>
                <a:gd name="T51" fmla="*/ 4 h 100"/>
                <a:gd name="T52" fmla="*/ 50 w 104"/>
                <a:gd name="T53" fmla="*/ 0 h 100"/>
                <a:gd name="T54" fmla="*/ 54 w 104"/>
                <a:gd name="T55" fmla="*/ 2 h 100"/>
                <a:gd name="T56" fmla="*/ 58 w 104"/>
                <a:gd name="T57" fmla="*/ 6 h 100"/>
                <a:gd name="T58" fmla="*/ 64 w 104"/>
                <a:gd name="T59" fmla="*/ 12 h 100"/>
                <a:gd name="T60" fmla="*/ 70 w 104"/>
                <a:gd name="T61" fmla="*/ 18 h 100"/>
                <a:gd name="T62" fmla="*/ 84 w 104"/>
                <a:gd name="T63" fmla="*/ 30 h 100"/>
                <a:gd name="T64" fmla="*/ 94 w 104"/>
                <a:gd name="T65" fmla="*/ 36 h 100"/>
                <a:gd name="T66" fmla="*/ 104 w 104"/>
                <a:gd name="T67" fmla="*/ 3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4" h="100">
                  <a:moveTo>
                    <a:pt x="104" y="38"/>
                  </a:moveTo>
                  <a:lnTo>
                    <a:pt x="104" y="38"/>
                  </a:lnTo>
                  <a:lnTo>
                    <a:pt x="104" y="42"/>
                  </a:lnTo>
                  <a:lnTo>
                    <a:pt x="104" y="46"/>
                  </a:lnTo>
                  <a:lnTo>
                    <a:pt x="104" y="46"/>
                  </a:lnTo>
                  <a:lnTo>
                    <a:pt x="104" y="52"/>
                  </a:lnTo>
                  <a:lnTo>
                    <a:pt x="104" y="52"/>
                  </a:lnTo>
                  <a:lnTo>
                    <a:pt x="100" y="56"/>
                  </a:lnTo>
                  <a:lnTo>
                    <a:pt x="96" y="58"/>
                  </a:lnTo>
                  <a:lnTo>
                    <a:pt x="96" y="58"/>
                  </a:lnTo>
                  <a:lnTo>
                    <a:pt x="94" y="62"/>
                  </a:lnTo>
                  <a:lnTo>
                    <a:pt x="92" y="64"/>
                  </a:lnTo>
                  <a:lnTo>
                    <a:pt x="92" y="64"/>
                  </a:lnTo>
                  <a:lnTo>
                    <a:pt x="86" y="72"/>
                  </a:lnTo>
                  <a:lnTo>
                    <a:pt x="86" y="72"/>
                  </a:lnTo>
                  <a:lnTo>
                    <a:pt x="82" y="76"/>
                  </a:lnTo>
                  <a:lnTo>
                    <a:pt x="76" y="82"/>
                  </a:lnTo>
                  <a:lnTo>
                    <a:pt x="76" y="82"/>
                  </a:lnTo>
                  <a:lnTo>
                    <a:pt x="66" y="90"/>
                  </a:lnTo>
                  <a:lnTo>
                    <a:pt x="66" y="90"/>
                  </a:lnTo>
                  <a:lnTo>
                    <a:pt x="60" y="96"/>
                  </a:lnTo>
                  <a:lnTo>
                    <a:pt x="60" y="96"/>
                  </a:lnTo>
                  <a:lnTo>
                    <a:pt x="58" y="98"/>
                  </a:lnTo>
                  <a:lnTo>
                    <a:pt x="56" y="100"/>
                  </a:lnTo>
                  <a:lnTo>
                    <a:pt x="56" y="100"/>
                  </a:lnTo>
                  <a:lnTo>
                    <a:pt x="50" y="100"/>
                  </a:lnTo>
                  <a:lnTo>
                    <a:pt x="50" y="100"/>
                  </a:lnTo>
                  <a:lnTo>
                    <a:pt x="46" y="98"/>
                  </a:lnTo>
                  <a:lnTo>
                    <a:pt x="46" y="98"/>
                  </a:lnTo>
                  <a:lnTo>
                    <a:pt x="36" y="92"/>
                  </a:lnTo>
                  <a:lnTo>
                    <a:pt x="26" y="84"/>
                  </a:lnTo>
                  <a:lnTo>
                    <a:pt x="26" y="84"/>
                  </a:lnTo>
                  <a:lnTo>
                    <a:pt x="20" y="76"/>
                  </a:lnTo>
                  <a:lnTo>
                    <a:pt x="12" y="70"/>
                  </a:lnTo>
                  <a:lnTo>
                    <a:pt x="12" y="70"/>
                  </a:lnTo>
                  <a:lnTo>
                    <a:pt x="10" y="68"/>
                  </a:lnTo>
                  <a:lnTo>
                    <a:pt x="8" y="66"/>
                  </a:lnTo>
                  <a:lnTo>
                    <a:pt x="8" y="66"/>
                  </a:lnTo>
                  <a:lnTo>
                    <a:pt x="4" y="58"/>
                  </a:lnTo>
                  <a:lnTo>
                    <a:pt x="4" y="58"/>
                  </a:lnTo>
                  <a:lnTo>
                    <a:pt x="2" y="56"/>
                  </a:lnTo>
                  <a:lnTo>
                    <a:pt x="2" y="56"/>
                  </a:lnTo>
                  <a:lnTo>
                    <a:pt x="0" y="52"/>
                  </a:lnTo>
                  <a:lnTo>
                    <a:pt x="2" y="48"/>
                  </a:lnTo>
                  <a:lnTo>
                    <a:pt x="2" y="48"/>
                  </a:lnTo>
                  <a:lnTo>
                    <a:pt x="8" y="40"/>
                  </a:lnTo>
                  <a:lnTo>
                    <a:pt x="8" y="40"/>
                  </a:lnTo>
                  <a:lnTo>
                    <a:pt x="16" y="30"/>
                  </a:lnTo>
                  <a:lnTo>
                    <a:pt x="26" y="20"/>
                  </a:lnTo>
                  <a:lnTo>
                    <a:pt x="26" y="20"/>
                  </a:lnTo>
                  <a:lnTo>
                    <a:pt x="46" y="4"/>
                  </a:lnTo>
                  <a:lnTo>
                    <a:pt x="46" y="4"/>
                  </a:lnTo>
                  <a:lnTo>
                    <a:pt x="50" y="0"/>
                  </a:lnTo>
                  <a:lnTo>
                    <a:pt x="50" y="0"/>
                  </a:lnTo>
                  <a:lnTo>
                    <a:pt x="54" y="2"/>
                  </a:lnTo>
                  <a:lnTo>
                    <a:pt x="54" y="2"/>
                  </a:lnTo>
                  <a:lnTo>
                    <a:pt x="58" y="6"/>
                  </a:lnTo>
                  <a:lnTo>
                    <a:pt x="58" y="6"/>
                  </a:lnTo>
                  <a:lnTo>
                    <a:pt x="64" y="12"/>
                  </a:lnTo>
                  <a:lnTo>
                    <a:pt x="64" y="12"/>
                  </a:lnTo>
                  <a:lnTo>
                    <a:pt x="70" y="18"/>
                  </a:lnTo>
                  <a:lnTo>
                    <a:pt x="70" y="18"/>
                  </a:lnTo>
                  <a:lnTo>
                    <a:pt x="84" y="30"/>
                  </a:lnTo>
                  <a:lnTo>
                    <a:pt x="84" y="30"/>
                  </a:lnTo>
                  <a:lnTo>
                    <a:pt x="94" y="36"/>
                  </a:lnTo>
                  <a:lnTo>
                    <a:pt x="94" y="36"/>
                  </a:lnTo>
                  <a:lnTo>
                    <a:pt x="98" y="36"/>
                  </a:lnTo>
                  <a:lnTo>
                    <a:pt x="104" y="38"/>
                  </a:lnTo>
                  <a:lnTo>
                    <a:pt x="104" y="3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89" name="Freeform 41"/>
            <p:cNvSpPr>
              <a:spLocks noEditPoints="1"/>
            </p:cNvSpPr>
            <p:nvPr userDrawn="1"/>
          </p:nvSpPr>
          <p:spPr bwMode="auto">
            <a:xfrm>
              <a:off x="3315" y="4370"/>
              <a:ext cx="102" cy="104"/>
            </a:xfrm>
            <a:custGeom>
              <a:avLst/>
              <a:gdLst>
                <a:gd name="T0" fmla="*/ 100 w 102"/>
                <a:gd name="T1" fmla="*/ 40 h 104"/>
                <a:gd name="T2" fmla="*/ 102 w 102"/>
                <a:gd name="T3" fmla="*/ 42 h 104"/>
                <a:gd name="T4" fmla="*/ 102 w 102"/>
                <a:gd name="T5" fmla="*/ 48 h 104"/>
                <a:gd name="T6" fmla="*/ 100 w 102"/>
                <a:gd name="T7" fmla="*/ 52 h 104"/>
                <a:gd name="T8" fmla="*/ 92 w 102"/>
                <a:gd name="T9" fmla="*/ 62 h 104"/>
                <a:gd name="T10" fmla="*/ 84 w 102"/>
                <a:gd name="T11" fmla="*/ 72 h 104"/>
                <a:gd name="T12" fmla="*/ 70 w 102"/>
                <a:gd name="T13" fmla="*/ 92 h 104"/>
                <a:gd name="T14" fmla="*/ 64 w 102"/>
                <a:gd name="T15" fmla="*/ 98 h 104"/>
                <a:gd name="T16" fmla="*/ 58 w 102"/>
                <a:gd name="T17" fmla="*/ 104 h 104"/>
                <a:gd name="T18" fmla="*/ 50 w 102"/>
                <a:gd name="T19" fmla="*/ 102 h 104"/>
                <a:gd name="T20" fmla="*/ 42 w 102"/>
                <a:gd name="T21" fmla="*/ 98 h 104"/>
                <a:gd name="T22" fmla="*/ 30 w 102"/>
                <a:gd name="T23" fmla="*/ 88 h 104"/>
                <a:gd name="T24" fmla="*/ 14 w 102"/>
                <a:gd name="T25" fmla="*/ 74 h 104"/>
                <a:gd name="T26" fmla="*/ 6 w 102"/>
                <a:gd name="T27" fmla="*/ 68 h 104"/>
                <a:gd name="T28" fmla="*/ 2 w 102"/>
                <a:gd name="T29" fmla="*/ 64 h 104"/>
                <a:gd name="T30" fmla="*/ 2 w 102"/>
                <a:gd name="T31" fmla="*/ 54 h 104"/>
                <a:gd name="T32" fmla="*/ 6 w 102"/>
                <a:gd name="T33" fmla="*/ 46 h 104"/>
                <a:gd name="T34" fmla="*/ 18 w 102"/>
                <a:gd name="T35" fmla="*/ 28 h 104"/>
                <a:gd name="T36" fmla="*/ 48 w 102"/>
                <a:gd name="T37" fmla="*/ 0 h 104"/>
                <a:gd name="T38" fmla="*/ 52 w 102"/>
                <a:gd name="T39" fmla="*/ 0 h 104"/>
                <a:gd name="T40" fmla="*/ 56 w 102"/>
                <a:gd name="T41" fmla="*/ 2 h 104"/>
                <a:gd name="T42" fmla="*/ 64 w 102"/>
                <a:gd name="T43" fmla="*/ 8 h 104"/>
                <a:gd name="T44" fmla="*/ 70 w 102"/>
                <a:gd name="T45" fmla="*/ 12 h 104"/>
                <a:gd name="T46" fmla="*/ 76 w 102"/>
                <a:gd name="T47" fmla="*/ 18 h 104"/>
                <a:gd name="T48" fmla="*/ 86 w 102"/>
                <a:gd name="T49" fmla="*/ 26 h 104"/>
                <a:gd name="T50" fmla="*/ 98 w 102"/>
                <a:gd name="T51" fmla="*/ 38 h 104"/>
                <a:gd name="T52" fmla="*/ 100 w 102"/>
                <a:gd name="T53" fmla="*/ 40 h 104"/>
                <a:gd name="T54" fmla="*/ 54 w 102"/>
                <a:gd name="T55" fmla="*/ 30 h 104"/>
                <a:gd name="T56" fmla="*/ 52 w 102"/>
                <a:gd name="T57" fmla="*/ 28 h 104"/>
                <a:gd name="T58" fmla="*/ 42 w 102"/>
                <a:gd name="T59" fmla="*/ 28 h 104"/>
                <a:gd name="T60" fmla="*/ 42 w 102"/>
                <a:gd name="T61" fmla="*/ 28 h 104"/>
                <a:gd name="T62" fmla="*/ 40 w 102"/>
                <a:gd name="T63" fmla="*/ 30 h 104"/>
                <a:gd name="T64" fmla="*/ 34 w 102"/>
                <a:gd name="T65" fmla="*/ 34 h 104"/>
                <a:gd name="T66" fmla="*/ 30 w 102"/>
                <a:gd name="T67" fmla="*/ 38 h 104"/>
                <a:gd name="T68" fmla="*/ 22 w 102"/>
                <a:gd name="T69" fmla="*/ 50 h 104"/>
                <a:gd name="T70" fmla="*/ 24 w 102"/>
                <a:gd name="T71" fmla="*/ 62 h 104"/>
                <a:gd name="T72" fmla="*/ 28 w 102"/>
                <a:gd name="T73" fmla="*/ 64 h 104"/>
                <a:gd name="T74" fmla="*/ 34 w 102"/>
                <a:gd name="T75" fmla="*/ 66 h 104"/>
                <a:gd name="T76" fmla="*/ 44 w 102"/>
                <a:gd name="T77" fmla="*/ 72 h 104"/>
                <a:gd name="T78" fmla="*/ 56 w 102"/>
                <a:gd name="T79" fmla="*/ 78 h 104"/>
                <a:gd name="T80" fmla="*/ 72 w 102"/>
                <a:gd name="T81" fmla="*/ 56 h 104"/>
                <a:gd name="T82" fmla="*/ 78 w 102"/>
                <a:gd name="T83" fmla="*/ 50 h 104"/>
                <a:gd name="T84" fmla="*/ 76 w 102"/>
                <a:gd name="T85" fmla="*/ 46 h 104"/>
                <a:gd name="T86" fmla="*/ 66 w 102"/>
                <a:gd name="T87" fmla="*/ 40 h 104"/>
                <a:gd name="T88" fmla="*/ 62 w 102"/>
                <a:gd name="T89" fmla="*/ 36 h 104"/>
                <a:gd name="T90" fmla="*/ 56 w 102"/>
                <a:gd name="T91" fmla="*/ 32 h 104"/>
                <a:gd name="T92" fmla="*/ 54 w 102"/>
                <a:gd name="T93" fmla="*/ 3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2" h="104">
                  <a:moveTo>
                    <a:pt x="100" y="40"/>
                  </a:moveTo>
                  <a:lnTo>
                    <a:pt x="100" y="40"/>
                  </a:lnTo>
                  <a:lnTo>
                    <a:pt x="102" y="42"/>
                  </a:lnTo>
                  <a:lnTo>
                    <a:pt x="102" y="42"/>
                  </a:lnTo>
                  <a:lnTo>
                    <a:pt x="102" y="46"/>
                  </a:lnTo>
                  <a:lnTo>
                    <a:pt x="102" y="48"/>
                  </a:lnTo>
                  <a:lnTo>
                    <a:pt x="100" y="52"/>
                  </a:lnTo>
                  <a:lnTo>
                    <a:pt x="100" y="52"/>
                  </a:lnTo>
                  <a:lnTo>
                    <a:pt x="96" y="58"/>
                  </a:lnTo>
                  <a:lnTo>
                    <a:pt x="92" y="62"/>
                  </a:lnTo>
                  <a:lnTo>
                    <a:pt x="92" y="62"/>
                  </a:lnTo>
                  <a:lnTo>
                    <a:pt x="84" y="72"/>
                  </a:lnTo>
                  <a:lnTo>
                    <a:pt x="84" y="72"/>
                  </a:lnTo>
                  <a:lnTo>
                    <a:pt x="70" y="92"/>
                  </a:lnTo>
                  <a:lnTo>
                    <a:pt x="70" y="92"/>
                  </a:lnTo>
                  <a:lnTo>
                    <a:pt x="64" y="98"/>
                  </a:lnTo>
                  <a:lnTo>
                    <a:pt x="58" y="104"/>
                  </a:lnTo>
                  <a:lnTo>
                    <a:pt x="58" y="104"/>
                  </a:lnTo>
                  <a:lnTo>
                    <a:pt x="54" y="104"/>
                  </a:lnTo>
                  <a:lnTo>
                    <a:pt x="50" y="102"/>
                  </a:lnTo>
                  <a:lnTo>
                    <a:pt x="42" y="98"/>
                  </a:lnTo>
                  <a:lnTo>
                    <a:pt x="42" y="98"/>
                  </a:lnTo>
                  <a:lnTo>
                    <a:pt x="30" y="88"/>
                  </a:lnTo>
                  <a:lnTo>
                    <a:pt x="30" y="88"/>
                  </a:lnTo>
                  <a:lnTo>
                    <a:pt x="14" y="74"/>
                  </a:lnTo>
                  <a:lnTo>
                    <a:pt x="14" y="74"/>
                  </a:lnTo>
                  <a:lnTo>
                    <a:pt x="6" y="68"/>
                  </a:lnTo>
                  <a:lnTo>
                    <a:pt x="6" y="68"/>
                  </a:lnTo>
                  <a:lnTo>
                    <a:pt x="2" y="64"/>
                  </a:lnTo>
                  <a:lnTo>
                    <a:pt x="2" y="64"/>
                  </a:lnTo>
                  <a:lnTo>
                    <a:pt x="0" y="60"/>
                  </a:lnTo>
                  <a:lnTo>
                    <a:pt x="2" y="54"/>
                  </a:lnTo>
                  <a:lnTo>
                    <a:pt x="6" y="46"/>
                  </a:lnTo>
                  <a:lnTo>
                    <a:pt x="6" y="46"/>
                  </a:lnTo>
                  <a:lnTo>
                    <a:pt x="18" y="28"/>
                  </a:lnTo>
                  <a:lnTo>
                    <a:pt x="18" y="28"/>
                  </a:lnTo>
                  <a:lnTo>
                    <a:pt x="32" y="14"/>
                  </a:lnTo>
                  <a:lnTo>
                    <a:pt x="48" y="0"/>
                  </a:lnTo>
                  <a:lnTo>
                    <a:pt x="48" y="0"/>
                  </a:lnTo>
                  <a:lnTo>
                    <a:pt x="52" y="0"/>
                  </a:lnTo>
                  <a:lnTo>
                    <a:pt x="56" y="2"/>
                  </a:lnTo>
                  <a:lnTo>
                    <a:pt x="56" y="2"/>
                  </a:lnTo>
                  <a:lnTo>
                    <a:pt x="64" y="8"/>
                  </a:lnTo>
                  <a:lnTo>
                    <a:pt x="64" y="8"/>
                  </a:lnTo>
                  <a:lnTo>
                    <a:pt x="70" y="12"/>
                  </a:lnTo>
                  <a:lnTo>
                    <a:pt x="70" y="12"/>
                  </a:lnTo>
                  <a:lnTo>
                    <a:pt x="76" y="18"/>
                  </a:lnTo>
                  <a:lnTo>
                    <a:pt x="76" y="18"/>
                  </a:lnTo>
                  <a:lnTo>
                    <a:pt x="86" y="26"/>
                  </a:lnTo>
                  <a:lnTo>
                    <a:pt x="86" y="26"/>
                  </a:lnTo>
                  <a:lnTo>
                    <a:pt x="92" y="32"/>
                  </a:lnTo>
                  <a:lnTo>
                    <a:pt x="98" y="38"/>
                  </a:lnTo>
                  <a:lnTo>
                    <a:pt x="98" y="38"/>
                  </a:lnTo>
                  <a:lnTo>
                    <a:pt x="100" y="40"/>
                  </a:lnTo>
                  <a:lnTo>
                    <a:pt x="100" y="40"/>
                  </a:lnTo>
                  <a:close/>
                  <a:moveTo>
                    <a:pt x="54" y="30"/>
                  </a:moveTo>
                  <a:lnTo>
                    <a:pt x="54" y="30"/>
                  </a:lnTo>
                  <a:lnTo>
                    <a:pt x="52" y="28"/>
                  </a:lnTo>
                  <a:lnTo>
                    <a:pt x="52" y="28"/>
                  </a:lnTo>
                  <a:lnTo>
                    <a:pt x="42" y="28"/>
                  </a:lnTo>
                  <a:lnTo>
                    <a:pt x="42" y="28"/>
                  </a:lnTo>
                  <a:lnTo>
                    <a:pt x="42" y="28"/>
                  </a:lnTo>
                  <a:lnTo>
                    <a:pt x="40" y="30"/>
                  </a:lnTo>
                  <a:lnTo>
                    <a:pt x="40" y="30"/>
                  </a:lnTo>
                  <a:lnTo>
                    <a:pt x="34" y="34"/>
                  </a:lnTo>
                  <a:lnTo>
                    <a:pt x="34" y="34"/>
                  </a:lnTo>
                  <a:lnTo>
                    <a:pt x="30" y="38"/>
                  </a:lnTo>
                  <a:lnTo>
                    <a:pt x="30" y="38"/>
                  </a:lnTo>
                  <a:lnTo>
                    <a:pt x="22" y="50"/>
                  </a:lnTo>
                  <a:lnTo>
                    <a:pt x="22" y="50"/>
                  </a:lnTo>
                  <a:lnTo>
                    <a:pt x="20" y="56"/>
                  </a:lnTo>
                  <a:lnTo>
                    <a:pt x="24" y="62"/>
                  </a:lnTo>
                  <a:lnTo>
                    <a:pt x="24" y="62"/>
                  </a:lnTo>
                  <a:lnTo>
                    <a:pt x="28" y="64"/>
                  </a:lnTo>
                  <a:lnTo>
                    <a:pt x="34" y="66"/>
                  </a:lnTo>
                  <a:lnTo>
                    <a:pt x="34" y="66"/>
                  </a:lnTo>
                  <a:lnTo>
                    <a:pt x="44" y="72"/>
                  </a:lnTo>
                  <a:lnTo>
                    <a:pt x="44" y="72"/>
                  </a:lnTo>
                  <a:lnTo>
                    <a:pt x="56" y="78"/>
                  </a:lnTo>
                  <a:lnTo>
                    <a:pt x="56" y="78"/>
                  </a:lnTo>
                  <a:lnTo>
                    <a:pt x="72" y="56"/>
                  </a:lnTo>
                  <a:lnTo>
                    <a:pt x="72" y="56"/>
                  </a:lnTo>
                  <a:lnTo>
                    <a:pt x="76" y="52"/>
                  </a:lnTo>
                  <a:lnTo>
                    <a:pt x="78" y="50"/>
                  </a:lnTo>
                  <a:lnTo>
                    <a:pt x="76" y="46"/>
                  </a:lnTo>
                  <a:lnTo>
                    <a:pt x="76" y="46"/>
                  </a:lnTo>
                  <a:lnTo>
                    <a:pt x="72" y="42"/>
                  </a:lnTo>
                  <a:lnTo>
                    <a:pt x="66" y="40"/>
                  </a:lnTo>
                  <a:lnTo>
                    <a:pt x="66" y="40"/>
                  </a:lnTo>
                  <a:lnTo>
                    <a:pt x="62" y="36"/>
                  </a:lnTo>
                  <a:lnTo>
                    <a:pt x="62" y="36"/>
                  </a:lnTo>
                  <a:lnTo>
                    <a:pt x="56" y="32"/>
                  </a:lnTo>
                  <a:lnTo>
                    <a:pt x="56" y="32"/>
                  </a:lnTo>
                  <a:lnTo>
                    <a:pt x="54" y="30"/>
                  </a:lnTo>
                  <a:lnTo>
                    <a:pt x="54" y="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0" name="Freeform 42"/>
            <p:cNvSpPr>
              <a:spLocks/>
            </p:cNvSpPr>
            <p:nvPr userDrawn="1"/>
          </p:nvSpPr>
          <p:spPr bwMode="auto">
            <a:xfrm>
              <a:off x="3317" y="4502"/>
              <a:ext cx="106" cy="102"/>
            </a:xfrm>
            <a:custGeom>
              <a:avLst/>
              <a:gdLst>
                <a:gd name="T0" fmla="*/ 104 w 106"/>
                <a:gd name="T1" fmla="*/ 40 h 102"/>
                <a:gd name="T2" fmla="*/ 104 w 106"/>
                <a:gd name="T3" fmla="*/ 40 h 102"/>
                <a:gd name="T4" fmla="*/ 106 w 106"/>
                <a:gd name="T5" fmla="*/ 46 h 102"/>
                <a:gd name="T6" fmla="*/ 102 w 106"/>
                <a:gd name="T7" fmla="*/ 54 h 102"/>
                <a:gd name="T8" fmla="*/ 94 w 106"/>
                <a:gd name="T9" fmla="*/ 66 h 102"/>
                <a:gd name="T10" fmla="*/ 88 w 106"/>
                <a:gd name="T11" fmla="*/ 72 h 102"/>
                <a:gd name="T12" fmla="*/ 84 w 106"/>
                <a:gd name="T13" fmla="*/ 78 h 102"/>
                <a:gd name="T14" fmla="*/ 78 w 106"/>
                <a:gd name="T15" fmla="*/ 86 h 102"/>
                <a:gd name="T16" fmla="*/ 74 w 106"/>
                <a:gd name="T17" fmla="*/ 92 h 102"/>
                <a:gd name="T18" fmla="*/ 68 w 106"/>
                <a:gd name="T19" fmla="*/ 98 h 102"/>
                <a:gd name="T20" fmla="*/ 62 w 106"/>
                <a:gd name="T21" fmla="*/ 102 h 102"/>
                <a:gd name="T22" fmla="*/ 60 w 106"/>
                <a:gd name="T23" fmla="*/ 102 h 102"/>
                <a:gd name="T24" fmla="*/ 48 w 106"/>
                <a:gd name="T25" fmla="*/ 98 h 102"/>
                <a:gd name="T26" fmla="*/ 42 w 106"/>
                <a:gd name="T27" fmla="*/ 92 h 102"/>
                <a:gd name="T28" fmla="*/ 34 w 106"/>
                <a:gd name="T29" fmla="*/ 88 h 102"/>
                <a:gd name="T30" fmla="*/ 28 w 106"/>
                <a:gd name="T31" fmla="*/ 84 h 102"/>
                <a:gd name="T32" fmla="*/ 22 w 106"/>
                <a:gd name="T33" fmla="*/ 78 h 102"/>
                <a:gd name="T34" fmla="*/ 14 w 106"/>
                <a:gd name="T35" fmla="*/ 70 h 102"/>
                <a:gd name="T36" fmla="*/ 4 w 106"/>
                <a:gd name="T37" fmla="*/ 62 h 102"/>
                <a:gd name="T38" fmla="*/ 0 w 106"/>
                <a:gd name="T39" fmla="*/ 56 h 102"/>
                <a:gd name="T40" fmla="*/ 0 w 106"/>
                <a:gd name="T41" fmla="*/ 50 h 102"/>
                <a:gd name="T42" fmla="*/ 6 w 106"/>
                <a:gd name="T43" fmla="*/ 42 h 102"/>
                <a:gd name="T44" fmla="*/ 18 w 106"/>
                <a:gd name="T45" fmla="*/ 30 h 102"/>
                <a:gd name="T46" fmla="*/ 28 w 106"/>
                <a:gd name="T47" fmla="*/ 18 h 102"/>
                <a:gd name="T48" fmla="*/ 48 w 106"/>
                <a:gd name="T49" fmla="*/ 0 h 102"/>
                <a:gd name="T50" fmla="*/ 52 w 106"/>
                <a:gd name="T51" fmla="*/ 0 h 102"/>
                <a:gd name="T52" fmla="*/ 56 w 106"/>
                <a:gd name="T53" fmla="*/ 0 h 102"/>
                <a:gd name="T54" fmla="*/ 64 w 106"/>
                <a:gd name="T55" fmla="*/ 4 h 102"/>
                <a:gd name="T56" fmla="*/ 78 w 106"/>
                <a:gd name="T57" fmla="*/ 18 h 102"/>
                <a:gd name="T58" fmla="*/ 90 w 106"/>
                <a:gd name="T59" fmla="*/ 28 h 102"/>
                <a:gd name="T60" fmla="*/ 96 w 106"/>
                <a:gd name="T61" fmla="*/ 32 h 102"/>
                <a:gd name="T62" fmla="*/ 104 w 106"/>
                <a:gd name="T63" fmla="*/ 4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6" h="102">
                  <a:moveTo>
                    <a:pt x="104" y="40"/>
                  </a:moveTo>
                  <a:lnTo>
                    <a:pt x="104" y="40"/>
                  </a:lnTo>
                  <a:lnTo>
                    <a:pt x="104" y="40"/>
                  </a:lnTo>
                  <a:lnTo>
                    <a:pt x="104" y="40"/>
                  </a:lnTo>
                  <a:lnTo>
                    <a:pt x="106" y="44"/>
                  </a:lnTo>
                  <a:lnTo>
                    <a:pt x="106" y="46"/>
                  </a:lnTo>
                  <a:lnTo>
                    <a:pt x="102" y="54"/>
                  </a:lnTo>
                  <a:lnTo>
                    <a:pt x="102" y="54"/>
                  </a:lnTo>
                  <a:lnTo>
                    <a:pt x="98" y="60"/>
                  </a:lnTo>
                  <a:lnTo>
                    <a:pt x="94" y="66"/>
                  </a:lnTo>
                  <a:lnTo>
                    <a:pt x="94" y="66"/>
                  </a:lnTo>
                  <a:lnTo>
                    <a:pt x="88" y="72"/>
                  </a:lnTo>
                  <a:lnTo>
                    <a:pt x="84" y="78"/>
                  </a:lnTo>
                  <a:lnTo>
                    <a:pt x="84" y="78"/>
                  </a:lnTo>
                  <a:lnTo>
                    <a:pt x="78" y="86"/>
                  </a:lnTo>
                  <a:lnTo>
                    <a:pt x="78" y="86"/>
                  </a:lnTo>
                  <a:lnTo>
                    <a:pt x="74" y="92"/>
                  </a:lnTo>
                  <a:lnTo>
                    <a:pt x="74" y="92"/>
                  </a:lnTo>
                  <a:lnTo>
                    <a:pt x="68" y="98"/>
                  </a:lnTo>
                  <a:lnTo>
                    <a:pt x="68" y="98"/>
                  </a:lnTo>
                  <a:lnTo>
                    <a:pt x="64" y="100"/>
                  </a:lnTo>
                  <a:lnTo>
                    <a:pt x="62" y="102"/>
                  </a:lnTo>
                  <a:lnTo>
                    <a:pt x="60" y="102"/>
                  </a:lnTo>
                  <a:lnTo>
                    <a:pt x="60" y="102"/>
                  </a:lnTo>
                  <a:lnTo>
                    <a:pt x="54" y="100"/>
                  </a:lnTo>
                  <a:lnTo>
                    <a:pt x="48" y="98"/>
                  </a:lnTo>
                  <a:lnTo>
                    <a:pt x="48" y="98"/>
                  </a:lnTo>
                  <a:lnTo>
                    <a:pt x="42" y="92"/>
                  </a:lnTo>
                  <a:lnTo>
                    <a:pt x="34" y="88"/>
                  </a:lnTo>
                  <a:lnTo>
                    <a:pt x="34" y="88"/>
                  </a:lnTo>
                  <a:lnTo>
                    <a:pt x="32" y="86"/>
                  </a:lnTo>
                  <a:lnTo>
                    <a:pt x="28" y="84"/>
                  </a:lnTo>
                  <a:lnTo>
                    <a:pt x="28" y="84"/>
                  </a:lnTo>
                  <a:lnTo>
                    <a:pt x="22" y="78"/>
                  </a:lnTo>
                  <a:lnTo>
                    <a:pt x="22" y="78"/>
                  </a:lnTo>
                  <a:lnTo>
                    <a:pt x="14" y="70"/>
                  </a:lnTo>
                  <a:lnTo>
                    <a:pt x="14" y="70"/>
                  </a:lnTo>
                  <a:lnTo>
                    <a:pt x="4" y="62"/>
                  </a:lnTo>
                  <a:lnTo>
                    <a:pt x="4" y="62"/>
                  </a:lnTo>
                  <a:lnTo>
                    <a:pt x="0" y="56"/>
                  </a:lnTo>
                  <a:lnTo>
                    <a:pt x="0" y="52"/>
                  </a:lnTo>
                  <a:lnTo>
                    <a:pt x="0" y="50"/>
                  </a:lnTo>
                  <a:lnTo>
                    <a:pt x="0" y="50"/>
                  </a:lnTo>
                  <a:lnTo>
                    <a:pt x="6" y="42"/>
                  </a:lnTo>
                  <a:lnTo>
                    <a:pt x="6" y="42"/>
                  </a:lnTo>
                  <a:lnTo>
                    <a:pt x="18" y="30"/>
                  </a:lnTo>
                  <a:lnTo>
                    <a:pt x="28" y="18"/>
                  </a:lnTo>
                  <a:lnTo>
                    <a:pt x="28" y="18"/>
                  </a:lnTo>
                  <a:lnTo>
                    <a:pt x="38" y="8"/>
                  </a:lnTo>
                  <a:lnTo>
                    <a:pt x="48" y="0"/>
                  </a:lnTo>
                  <a:lnTo>
                    <a:pt x="48" y="0"/>
                  </a:lnTo>
                  <a:lnTo>
                    <a:pt x="52" y="0"/>
                  </a:lnTo>
                  <a:lnTo>
                    <a:pt x="56" y="0"/>
                  </a:lnTo>
                  <a:lnTo>
                    <a:pt x="56" y="0"/>
                  </a:lnTo>
                  <a:lnTo>
                    <a:pt x="64" y="4"/>
                  </a:lnTo>
                  <a:lnTo>
                    <a:pt x="64" y="4"/>
                  </a:lnTo>
                  <a:lnTo>
                    <a:pt x="78" y="18"/>
                  </a:lnTo>
                  <a:lnTo>
                    <a:pt x="78" y="18"/>
                  </a:lnTo>
                  <a:lnTo>
                    <a:pt x="84" y="24"/>
                  </a:lnTo>
                  <a:lnTo>
                    <a:pt x="90" y="28"/>
                  </a:lnTo>
                  <a:lnTo>
                    <a:pt x="90" y="28"/>
                  </a:lnTo>
                  <a:lnTo>
                    <a:pt x="96" y="32"/>
                  </a:lnTo>
                  <a:lnTo>
                    <a:pt x="96" y="32"/>
                  </a:lnTo>
                  <a:lnTo>
                    <a:pt x="104" y="40"/>
                  </a:lnTo>
                  <a:lnTo>
                    <a:pt x="104" y="4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dirty="0"/>
            </a:p>
          </p:txBody>
        </p:sp>
      </p:grpSp>
      <p:sp>
        <p:nvSpPr>
          <p:cNvPr id="2" name="テキスト プレースホルダー 1">
            <a:extLst>
              <a:ext uri="{FF2B5EF4-FFF2-40B4-BE49-F238E27FC236}">
                <a16:creationId xmlns:a16="http://schemas.microsoft.com/office/drawing/2014/main" id="{A223C14A-C5B2-4587-A636-E7C11D8C6723}"/>
              </a:ext>
            </a:extLst>
          </p:cNvPr>
          <p:cNvSpPr>
            <a:spLocks noGrp="1"/>
          </p:cNvSpPr>
          <p:nvPr>
            <p:ph type="body" sz="quarter" idx="19"/>
          </p:nvPr>
        </p:nvSpPr>
        <p:spPr>
          <a:xfrm>
            <a:off x="484023" y="4877764"/>
            <a:ext cx="4383847" cy="2526821"/>
          </a:xfrm>
        </p:spPr>
        <p:txBody>
          <a:bodyPr/>
          <a:lstStyle/>
          <a:p>
            <a:pPr>
              <a:lnSpc>
                <a:spcPct val="50000"/>
              </a:lnSpc>
            </a:pPr>
            <a:r>
              <a:rPr kumimoji="1" lang="ja-JP" altLang="en-US" dirty="0">
                <a:solidFill>
                  <a:schemeClr val="tx1"/>
                </a:solidFill>
              </a:rPr>
              <a:t>〇剣道　男子団体：優勝　女子団体：準優勝</a:t>
            </a:r>
            <a:endParaRPr lang="en-US" altLang="ja-JP" dirty="0">
              <a:solidFill>
                <a:schemeClr val="tx1"/>
              </a:solidFill>
            </a:endParaRPr>
          </a:p>
          <a:p>
            <a:pPr>
              <a:lnSpc>
                <a:spcPct val="50000"/>
              </a:lnSpc>
            </a:pPr>
            <a:r>
              <a:rPr kumimoji="1" lang="ja-JP" altLang="en-US" dirty="0">
                <a:solidFill>
                  <a:schemeClr val="tx1"/>
                </a:solidFill>
              </a:rPr>
              <a:t>〇卓球　女子団体：準優勝</a:t>
            </a:r>
            <a:endParaRPr kumimoji="1" lang="en-US" altLang="ja-JP" dirty="0">
              <a:solidFill>
                <a:schemeClr val="tx1"/>
              </a:solidFill>
            </a:endParaRPr>
          </a:p>
          <a:p>
            <a:pPr>
              <a:lnSpc>
                <a:spcPct val="50000"/>
              </a:lnSpc>
            </a:pPr>
            <a:r>
              <a:rPr kumimoji="1" lang="ja-JP" altLang="en-US" dirty="0">
                <a:solidFill>
                  <a:schemeClr val="tx1"/>
                </a:solidFill>
              </a:rPr>
              <a:t>〇女子バレーボール：準優勝</a:t>
            </a:r>
            <a:endParaRPr kumimoji="1" lang="en-US" altLang="ja-JP" dirty="0">
              <a:solidFill>
                <a:schemeClr val="tx1"/>
              </a:solidFill>
            </a:endParaRPr>
          </a:p>
          <a:p>
            <a:pPr>
              <a:lnSpc>
                <a:spcPct val="50000"/>
              </a:lnSpc>
            </a:pPr>
            <a:r>
              <a:rPr kumimoji="1" lang="ja-JP" altLang="en-US" dirty="0">
                <a:solidFill>
                  <a:schemeClr val="tx1"/>
                </a:solidFill>
              </a:rPr>
              <a:t>〇男子バスケットボール：準優勝</a:t>
            </a:r>
            <a:endParaRPr kumimoji="1" lang="en-US" altLang="ja-JP" dirty="0">
              <a:solidFill>
                <a:schemeClr val="tx1"/>
              </a:solidFill>
            </a:endParaRPr>
          </a:p>
          <a:p>
            <a:pPr>
              <a:lnSpc>
                <a:spcPct val="50000"/>
              </a:lnSpc>
            </a:pPr>
            <a:r>
              <a:rPr lang="ja-JP" altLang="en-US" dirty="0">
                <a:solidFill>
                  <a:schemeClr val="tx1"/>
                </a:solidFill>
              </a:rPr>
              <a:t>〇女子バスケットボール：準優勝</a:t>
            </a:r>
            <a:endParaRPr lang="en-US" altLang="ja-JP" dirty="0">
              <a:solidFill>
                <a:schemeClr val="tx1"/>
              </a:solidFill>
            </a:endParaRPr>
          </a:p>
          <a:p>
            <a:pPr>
              <a:lnSpc>
                <a:spcPct val="50000"/>
              </a:lnSpc>
            </a:pPr>
            <a:r>
              <a:rPr kumimoji="1" lang="ja-JP" altLang="en-US" dirty="0">
                <a:solidFill>
                  <a:schemeClr val="tx1"/>
                </a:solidFill>
              </a:rPr>
              <a:t>〇軟式野球：３位</a:t>
            </a:r>
            <a:endParaRPr kumimoji="1" lang="en-US" altLang="ja-JP" dirty="0">
              <a:solidFill>
                <a:schemeClr val="tx1"/>
              </a:solidFill>
            </a:endParaRPr>
          </a:p>
          <a:p>
            <a:pPr>
              <a:lnSpc>
                <a:spcPct val="50000"/>
              </a:lnSpc>
            </a:pPr>
            <a:r>
              <a:rPr lang="ja-JP" altLang="en-US" dirty="0">
                <a:solidFill>
                  <a:schemeClr val="tx1"/>
                </a:solidFill>
              </a:rPr>
              <a:t>〇男子ソフトテニス　団体戦：３位</a:t>
            </a:r>
            <a:endParaRPr lang="en-US" altLang="ja-JP" dirty="0">
              <a:solidFill>
                <a:schemeClr val="tx1"/>
              </a:solidFill>
            </a:endParaRPr>
          </a:p>
          <a:p>
            <a:pPr>
              <a:lnSpc>
                <a:spcPct val="50000"/>
              </a:lnSpc>
            </a:pPr>
            <a:r>
              <a:rPr lang="en-US" altLang="ja-JP" dirty="0">
                <a:solidFill>
                  <a:schemeClr val="tx1"/>
                </a:solidFill>
              </a:rPr>
              <a:t>   </a:t>
            </a:r>
            <a:r>
              <a:rPr lang="ja-JP" altLang="en-US" dirty="0">
                <a:solidFill>
                  <a:schemeClr val="tx1"/>
                </a:solidFill>
              </a:rPr>
              <a:t>個人戦：中田・本山ペア１位　尾﨑・泓ペア２位</a:t>
            </a:r>
            <a:endParaRPr lang="en-US" altLang="ja-JP" dirty="0">
              <a:solidFill>
                <a:schemeClr val="tx1"/>
              </a:solidFill>
            </a:endParaRPr>
          </a:p>
          <a:p>
            <a:pPr>
              <a:lnSpc>
                <a:spcPct val="50000"/>
              </a:lnSpc>
            </a:pPr>
            <a:r>
              <a:rPr kumimoji="1" lang="ja-JP" altLang="en-US" dirty="0">
                <a:solidFill>
                  <a:schemeClr val="tx1"/>
                </a:solidFill>
              </a:rPr>
              <a:t>〇女子ソフトテニス　団体戦：３位</a:t>
            </a:r>
            <a:endParaRPr kumimoji="1" lang="en-US" altLang="ja-JP" dirty="0">
              <a:solidFill>
                <a:schemeClr val="tx1"/>
              </a:solidFill>
            </a:endParaRPr>
          </a:p>
          <a:p>
            <a:pPr>
              <a:lnSpc>
                <a:spcPct val="50000"/>
              </a:lnSpc>
            </a:pPr>
            <a:r>
              <a:rPr lang="ja-JP" altLang="en-US" dirty="0">
                <a:solidFill>
                  <a:schemeClr val="tx1"/>
                </a:solidFill>
              </a:rPr>
              <a:t>　個人戦：川井・吉川ペア１位</a:t>
            </a:r>
            <a:endParaRPr lang="en-US" altLang="ja-JP" dirty="0">
              <a:solidFill>
                <a:schemeClr val="tx1"/>
              </a:solidFill>
            </a:endParaRPr>
          </a:p>
          <a:p>
            <a:pPr>
              <a:lnSpc>
                <a:spcPct val="50000"/>
              </a:lnSpc>
            </a:pPr>
            <a:r>
              <a:rPr kumimoji="1" lang="en-US" altLang="ja-JP" dirty="0">
                <a:solidFill>
                  <a:schemeClr val="tx1"/>
                </a:solidFill>
              </a:rPr>
              <a:t>※</a:t>
            </a:r>
            <a:r>
              <a:rPr lang="ja-JP" altLang="en-US" dirty="0">
                <a:solidFill>
                  <a:schemeClr val="tx1"/>
                </a:solidFill>
              </a:rPr>
              <a:t>結果の詳細は</a:t>
            </a:r>
            <a:r>
              <a:rPr kumimoji="1" lang="en-US" altLang="ja-JP" dirty="0" err="1">
                <a:solidFill>
                  <a:schemeClr val="tx1"/>
                </a:solidFill>
              </a:rPr>
              <a:t>Tetoru</a:t>
            </a:r>
            <a:r>
              <a:rPr kumimoji="1" lang="ja-JP" altLang="en-US" dirty="0">
                <a:solidFill>
                  <a:schemeClr val="tx1"/>
                </a:solidFill>
              </a:rPr>
              <a:t>で配信しております。</a:t>
            </a:r>
            <a:endParaRPr kumimoji="1" lang="en-US" altLang="ja-JP" dirty="0">
              <a:solidFill>
                <a:schemeClr val="tx1"/>
              </a:solidFill>
            </a:endParaRPr>
          </a:p>
        </p:txBody>
      </p:sp>
      <p:pic>
        <p:nvPicPr>
          <p:cNvPr id="393" name="図プレースホルダー 7">
            <a:extLst>
              <a:ext uri="{FF2B5EF4-FFF2-40B4-BE49-F238E27FC236}">
                <a16:creationId xmlns:a16="http://schemas.microsoft.com/office/drawing/2014/main" id="{154DF932-8232-458B-968A-36F73CACB5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0179" y="1718689"/>
            <a:ext cx="1575504" cy="1181628"/>
          </a:xfrm>
          <a:prstGeom prst="rect">
            <a:avLst/>
          </a:prstGeom>
          <a:blipFill dpi="0" rotWithShape="1">
            <a:blip r:embed="rId5"/>
            <a:srcRect/>
            <a:tile tx="0" ty="0" sx="100000" sy="100000" flip="none" algn="ctr"/>
          </a:blipFill>
          <a:ln>
            <a:solidFill>
              <a:schemeClr val="tx1"/>
            </a:solidFill>
          </a:ln>
        </p:spPr>
      </p:pic>
      <p:pic>
        <p:nvPicPr>
          <p:cNvPr id="395" name="図 394">
            <a:extLst>
              <a:ext uri="{FF2B5EF4-FFF2-40B4-BE49-F238E27FC236}">
                <a16:creationId xmlns:a16="http://schemas.microsoft.com/office/drawing/2014/main" id="{94798D19-43CA-4395-9610-CC217EF3B96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92494" y="857269"/>
            <a:ext cx="1451188" cy="1237986"/>
          </a:xfrm>
          <a:prstGeom prst="rect">
            <a:avLst/>
          </a:prstGeom>
        </p:spPr>
      </p:pic>
      <p:sp>
        <p:nvSpPr>
          <p:cNvPr id="357" name="Freeform 7">
            <a:extLst>
              <a:ext uri="{FF2B5EF4-FFF2-40B4-BE49-F238E27FC236}">
                <a16:creationId xmlns:a16="http://schemas.microsoft.com/office/drawing/2014/main" id="{397BC489-88D4-4E98-8B51-1BFC81FFB9A6}"/>
              </a:ext>
            </a:extLst>
          </p:cNvPr>
          <p:cNvSpPr>
            <a:spLocks/>
          </p:cNvSpPr>
          <p:nvPr/>
        </p:nvSpPr>
        <p:spPr bwMode="auto">
          <a:xfrm>
            <a:off x="278717" y="4323595"/>
            <a:ext cx="4702175" cy="3134967"/>
          </a:xfrm>
          <a:custGeom>
            <a:avLst/>
            <a:gdLst>
              <a:gd name="T0" fmla="*/ 2962 w 2962"/>
              <a:gd name="T1" fmla="*/ 1388 h 1467"/>
              <a:gd name="T2" fmla="*/ 2962 w 2962"/>
              <a:gd name="T3" fmla="*/ 1388 h 1467"/>
              <a:gd name="T4" fmla="*/ 2960 w 2962"/>
              <a:gd name="T5" fmla="*/ 1404 h 1467"/>
              <a:gd name="T6" fmla="*/ 2956 w 2962"/>
              <a:gd name="T7" fmla="*/ 1418 h 1467"/>
              <a:gd name="T8" fmla="*/ 2948 w 2962"/>
              <a:gd name="T9" fmla="*/ 1432 h 1467"/>
              <a:gd name="T10" fmla="*/ 2938 w 2962"/>
              <a:gd name="T11" fmla="*/ 1444 h 1467"/>
              <a:gd name="T12" fmla="*/ 2927 w 2962"/>
              <a:gd name="T13" fmla="*/ 1453 h 1467"/>
              <a:gd name="T14" fmla="*/ 2913 w 2962"/>
              <a:gd name="T15" fmla="*/ 1461 h 1467"/>
              <a:gd name="T16" fmla="*/ 2899 w 2962"/>
              <a:gd name="T17" fmla="*/ 1465 h 1467"/>
              <a:gd name="T18" fmla="*/ 2883 w 2962"/>
              <a:gd name="T19" fmla="*/ 1467 h 1467"/>
              <a:gd name="T20" fmla="*/ 79 w 2962"/>
              <a:gd name="T21" fmla="*/ 1467 h 1467"/>
              <a:gd name="T22" fmla="*/ 79 w 2962"/>
              <a:gd name="T23" fmla="*/ 1467 h 1467"/>
              <a:gd name="T24" fmla="*/ 63 w 2962"/>
              <a:gd name="T25" fmla="*/ 1465 h 1467"/>
              <a:gd name="T26" fmla="*/ 47 w 2962"/>
              <a:gd name="T27" fmla="*/ 1461 h 1467"/>
              <a:gd name="T28" fmla="*/ 34 w 2962"/>
              <a:gd name="T29" fmla="*/ 1453 h 1467"/>
              <a:gd name="T30" fmla="*/ 24 w 2962"/>
              <a:gd name="T31" fmla="*/ 1444 h 1467"/>
              <a:gd name="T32" fmla="*/ 14 w 2962"/>
              <a:gd name="T33" fmla="*/ 1432 h 1467"/>
              <a:gd name="T34" fmla="*/ 6 w 2962"/>
              <a:gd name="T35" fmla="*/ 1418 h 1467"/>
              <a:gd name="T36" fmla="*/ 2 w 2962"/>
              <a:gd name="T37" fmla="*/ 1404 h 1467"/>
              <a:gd name="T38" fmla="*/ 0 w 2962"/>
              <a:gd name="T39" fmla="*/ 1388 h 1467"/>
              <a:gd name="T40" fmla="*/ 0 w 2962"/>
              <a:gd name="T41" fmla="*/ 79 h 1467"/>
              <a:gd name="T42" fmla="*/ 0 w 2962"/>
              <a:gd name="T43" fmla="*/ 79 h 1467"/>
              <a:gd name="T44" fmla="*/ 2 w 2962"/>
              <a:gd name="T45" fmla="*/ 63 h 1467"/>
              <a:gd name="T46" fmla="*/ 6 w 2962"/>
              <a:gd name="T47" fmla="*/ 47 h 1467"/>
              <a:gd name="T48" fmla="*/ 14 w 2962"/>
              <a:gd name="T49" fmla="*/ 33 h 1467"/>
              <a:gd name="T50" fmla="*/ 24 w 2962"/>
              <a:gd name="T51" fmla="*/ 22 h 1467"/>
              <a:gd name="T52" fmla="*/ 34 w 2962"/>
              <a:gd name="T53" fmla="*/ 12 h 1467"/>
              <a:gd name="T54" fmla="*/ 47 w 2962"/>
              <a:gd name="T55" fmla="*/ 6 h 1467"/>
              <a:gd name="T56" fmla="*/ 63 w 2962"/>
              <a:gd name="T57" fmla="*/ 0 h 1467"/>
              <a:gd name="T58" fmla="*/ 79 w 2962"/>
              <a:gd name="T59" fmla="*/ 0 h 1467"/>
              <a:gd name="T60" fmla="*/ 2883 w 2962"/>
              <a:gd name="T61" fmla="*/ 0 h 1467"/>
              <a:gd name="T62" fmla="*/ 2883 w 2962"/>
              <a:gd name="T63" fmla="*/ 0 h 1467"/>
              <a:gd name="T64" fmla="*/ 2899 w 2962"/>
              <a:gd name="T65" fmla="*/ 0 h 1467"/>
              <a:gd name="T66" fmla="*/ 2913 w 2962"/>
              <a:gd name="T67" fmla="*/ 6 h 1467"/>
              <a:gd name="T68" fmla="*/ 2927 w 2962"/>
              <a:gd name="T69" fmla="*/ 12 h 1467"/>
              <a:gd name="T70" fmla="*/ 2938 w 2962"/>
              <a:gd name="T71" fmla="*/ 22 h 1467"/>
              <a:gd name="T72" fmla="*/ 2948 w 2962"/>
              <a:gd name="T73" fmla="*/ 33 h 1467"/>
              <a:gd name="T74" fmla="*/ 2956 w 2962"/>
              <a:gd name="T75" fmla="*/ 47 h 1467"/>
              <a:gd name="T76" fmla="*/ 2960 w 2962"/>
              <a:gd name="T77" fmla="*/ 63 h 1467"/>
              <a:gd name="T78" fmla="*/ 2962 w 2962"/>
              <a:gd name="T79" fmla="*/ 79 h 1467"/>
              <a:gd name="T80" fmla="*/ 2962 w 2962"/>
              <a:gd name="T81" fmla="*/ 1388 h 1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62" h="1467">
                <a:moveTo>
                  <a:pt x="2962" y="1388"/>
                </a:moveTo>
                <a:lnTo>
                  <a:pt x="2962" y="1388"/>
                </a:lnTo>
                <a:lnTo>
                  <a:pt x="2960" y="1404"/>
                </a:lnTo>
                <a:lnTo>
                  <a:pt x="2956" y="1418"/>
                </a:lnTo>
                <a:lnTo>
                  <a:pt x="2948" y="1432"/>
                </a:lnTo>
                <a:lnTo>
                  <a:pt x="2938" y="1444"/>
                </a:lnTo>
                <a:lnTo>
                  <a:pt x="2927" y="1453"/>
                </a:lnTo>
                <a:lnTo>
                  <a:pt x="2913" y="1461"/>
                </a:lnTo>
                <a:lnTo>
                  <a:pt x="2899" y="1465"/>
                </a:lnTo>
                <a:lnTo>
                  <a:pt x="2883" y="1467"/>
                </a:lnTo>
                <a:lnTo>
                  <a:pt x="79" y="1467"/>
                </a:lnTo>
                <a:lnTo>
                  <a:pt x="79" y="1467"/>
                </a:lnTo>
                <a:lnTo>
                  <a:pt x="63" y="1465"/>
                </a:lnTo>
                <a:lnTo>
                  <a:pt x="47" y="1461"/>
                </a:lnTo>
                <a:lnTo>
                  <a:pt x="34" y="1453"/>
                </a:lnTo>
                <a:lnTo>
                  <a:pt x="24" y="1444"/>
                </a:lnTo>
                <a:lnTo>
                  <a:pt x="14" y="1432"/>
                </a:lnTo>
                <a:lnTo>
                  <a:pt x="6" y="1418"/>
                </a:lnTo>
                <a:lnTo>
                  <a:pt x="2" y="1404"/>
                </a:lnTo>
                <a:lnTo>
                  <a:pt x="0" y="1388"/>
                </a:lnTo>
                <a:lnTo>
                  <a:pt x="0" y="79"/>
                </a:lnTo>
                <a:lnTo>
                  <a:pt x="0" y="79"/>
                </a:lnTo>
                <a:lnTo>
                  <a:pt x="2" y="63"/>
                </a:lnTo>
                <a:lnTo>
                  <a:pt x="6" y="47"/>
                </a:lnTo>
                <a:lnTo>
                  <a:pt x="14" y="33"/>
                </a:lnTo>
                <a:lnTo>
                  <a:pt x="24" y="22"/>
                </a:lnTo>
                <a:lnTo>
                  <a:pt x="34" y="12"/>
                </a:lnTo>
                <a:lnTo>
                  <a:pt x="47" y="6"/>
                </a:lnTo>
                <a:lnTo>
                  <a:pt x="63" y="0"/>
                </a:lnTo>
                <a:lnTo>
                  <a:pt x="79" y="0"/>
                </a:lnTo>
                <a:lnTo>
                  <a:pt x="2883" y="0"/>
                </a:lnTo>
                <a:lnTo>
                  <a:pt x="2883" y="0"/>
                </a:lnTo>
                <a:lnTo>
                  <a:pt x="2899" y="0"/>
                </a:lnTo>
                <a:lnTo>
                  <a:pt x="2913" y="6"/>
                </a:lnTo>
                <a:lnTo>
                  <a:pt x="2927" y="12"/>
                </a:lnTo>
                <a:lnTo>
                  <a:pt x="2938" y="22"/>
                </a:lnTo>
                <a:lnTo>
                  <a:pt x="2948" y="33"/>
                </a:lnTo>
                <a:lnTo>
                  <a:pt x="2956" y="47"/>
                </a:lnTo>
                <a:lnTo>
                  <a:pt x="2960" y="63"/>
                </a:lnTo>
                <a:lnTo>
                  <a:pt x="2962" y="79"/>
                </a:lnTo>
                <a:lnTo>
                  <a:pt x="2962" y="1388"/>
                </a:lnTo>
                <a:close/>
              </a:path>
            </a:pathLst>
          </a:custGeom>
          <a:solidFill>
            <a:srgbClr val="F9DA67"/>
          </a:solidFill>
          <a:ln w="3175">
            <a:solidFill>
              <a:schemeClr val="accent1">
                <a:lumMod val="75000"/>
              </a:schemeClr>
            </a:solidFill>
            <a:prstDash val="solid"/>
            <a:round/>
            <a:headEnd/>
            <a:tailEnd/>
          </a:ln>
          <a:extLst/>
        </p:spPr>
        <p:txBody>
          <a:bodyPr vert="horz" wrap="square" lIns="91440" tIns="45720" rIns="91440" bIns="45720" numCol="1" anchor="t" anchorCtr="0" compatLnSpc="1">
            <a:prstTxWarp prst="textNoShape">
              <a:avLst/>
            </a:prstTxWarp>
          </a:bodyPr>
          <a:lstStyle/>
          <a:p>
            <a:endParaRPr lang="ja-JP" altLang="en-US" dirty="0"/>
          </a:p>
        </p:txBody>
      </p:sp>
      <p:sp>
        <p:nvSpPr>
          <p:cNvPr id="391" name="Freeform 182">
            <a:extLst>
              <a:ext uri="{FF2B5EF4-FFF2-40B4-BE49-F238E27FC236}">
                <a16:creationId xmlns:a16="http://schemas.microsoft.com/office/drawing/2014/main" id="{EA0258EC-342B-4D4A-BD40-6DFD1EDCADE6}"/>
              </a:ext>
            </a:extLst>
          </p:cNvPr>
          <p:cNvSpPr>
            <a:spLocks/>
          </p:cNvSpPr>
          <p:nvPr/>
        </p:nvSpPr>
        <p:spPr bwMode="auto">
          <a:xfrm>
            <a:off x="436728" y="4351370"/>
            <a:ext cx="4446476" cy="295161"/>
          </a:xfrm>
          <a:custGeom>
            <a:avLst/>
            <a:gdLst>
              <a:gd name="T0" fmla="*/ 1636 w 1636"/>
              <a:gd name="T1" fmla="*/ 112 h 198"/>
              <a:gd name="T2" fmla="*/ 1636 w 1636"/>
              <a:gd name="T3" fmla="*/ 112 h 198"/>
              <a:gd name="T4" fmla="*/ 1634 w 1636"/>
              <a:gd name="T5" fmla="*/ 130 h 198"/>
              <a:gd name="T6" fmla="*/ 1630 w 1636"/>
              <a:gd name="T7" fmla="*/ 146 h 198"/>
              <a:gd name="T8" fmla="*/ 1622 w 1636"/>
              <a:gd name="T9" fmla="*/ 160 h 198"/>
              <a:gd name="T10" fmla="*/ 1612 w 1636"/>
              <a:gd name="T11" fmla="*/ 174 h 198"/>
              <a:gd name="T12" fmla="*/ 1598 w 1636"/>
              <a:gd name="T13" fmla="*/ 184 h 198"/>
              <a:gd name="T14" fmla="*/ 1584 w 1636"/>
              <a:gd name="T15" fmla="*/ 192 h 198"/>
              <a:gd name="T16" fmla="*/ 1568 w 1636"/>
              <a:gd name="T17" fmla="*/ 196 h 198"/>
              <a:gd name="T18" fmla="*/ 1552 w 1636"/>
              <a:gd name="T19" fmla="*/ 198 h 198"/>
              <a:gd name="T20" fmla="*/ 86 w 1636"/>
              <a:gd name="T21" fmla="*/ 198 h 198"/>
              <a:gd name="T22" fmla="*/ 86 w 1636"/>
              <a:gd name="T23" fmla="*/ 198 h 198"/>
              <a:gd name="T24" fmla="*/ 68 w 1636"/>
              <a:gd name="T25" fmla="*/ 196 h 198"/>
              <a:gd name="T26" fmla="*/ 52 w 1636"/>
              <a:gd name="T27" fmla="*/ 192 h 198"/>
              <a:gd name="T28" fmla="*/ 38 w 1636"/>
              <a:gd name="T29" fmla="*/ 184 h 198"/>
              <a:gd name="T30" fmla="*/ 26 w 1636"/>
              <a:gd name="T31" fmla="*/ 174 h 198"/>
              <a:gd name="T32" fmla="*/ 16 w 1636"/>
              <a:gd name="T33" fmla="*/ 160 h 198"/>
              <a:gd name="T34" fmla="*/ 8 w 1636"/>
              <a:gd name="T35" fmla="*/ 146 h 198"/>
              <a:gd name="T36" fmla="*/ 2 w 1636"/>
              <a:gd name="T37" fmla="*/ 130 h 198"/>
              <a:gd name="T38" fmla="*/ 0 w 1636"/>
              <a:gd name="T39" fmla="*/ 112 h 198"/>
              <a:gd name="T40" fmla="*/ 0 w 1636"/>
              <a:gd name="T41" fmla="*/ 84 h 198"/>
              <a:gd name="T42" fmla="*/ 0 w 1636"/>
              <a:gd name="T43" fmla="*/ 84 h 198"/>
              <a:gd name="T44" fmla="*/ 2 w 1636"/>
              <a:gd name="T45" fmla="*/ 68 h 198"/>
              <a:gd name="T46" fmla="*/ 8 w 1636"/>
              <a:gd name="T47" fmla="*/ 52 h 198"/>
              <a:gd name="T48" fmla="*/ 16 w 1636"/>
              <a:gd name="T49" fmla="*/ 38 h 198"/>
              <a:gd name="T50" fmla="*/ 26 w 1636"/>
              <a:gd name="T51" fmla="*/ 24 h 198"/>
              <a:gd name="T52" fmla="*/ 38 w 1636"/>
              <a:gd name="T53" fmla="*/ 14 h 198"/>
              <a:gd name="T54" fmla="*/ 52 w 1636"/>
              <a:gd name="T55" fmla="*/ 6 h 198"/>
              <a:gd name="T56" fmla="*/ 68 w 1636"/>
              <a:gd name="T57" fmla="*/ 2 h 198"/>
              <a:gd name="T58" fmla="*/ 86 w 1636"/>
              <a:gd name="T59" fmla="*/ 0 h 198"/>
              <a:gd name="T60" fmla="*/ 1552 w 1636"/>
              <a:gd name="T61" fmla="*/ 0 h 198"/>
              <a:gd name="T62" fmla="*/ 1552 w 1636"/>
              <a:gd name="T63" fmla="*/ 0 h 198"/>
              <a:gd name="T64" fmla="*/ 1568 w 1636"/>
              <a:gd name="T65" fmla="*/ 2 h 198"/>
              <a:gd name="T66" fmla="*/ 1584 w 1636"/>
              <a:gd name="T67" fmla="*/ 6 h 198"/>
              <a:gd name="T68" fmla="*/ 1598 w 1636"/>
              <a:gd name="T69" fmla="*/ 14 h 198"/>
              <a:gd name="T70" fmla="*/ 1612 w 1636"/>
              <a:gd name="T71" fmla="*/ 24 h 198"/>
              <a:gd name="T72" fmla="*/ 1622 w 1636"/>
              <a:gd name="T73" fmla="*/ 38 h 198"/>
              <a:gd name="T74" fmla="*/ 1630 w 1636"/>
              <a:gd name="T75" fmla="*/ 52 h 198"/>
              <a:gd name="T76" fmla="*/ 1634 w 1636"/>
              <a:gd name="T77" fmla="*/ 68 h 198"/>
              <a:gd name="T78" fmla="*/ 1636 w 1636"/>
              <a:gd name="T79" fmla="*/ 84 h 198"/>
              <a:gd name="T80" fmla="*/ 1636 w 1636"/>
              <a:gd name="T81" fmla="*/ 11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36" h="198">
                <a:moveTo>
                  <a:pt x="1636" y="112"/>
                </a:moveTo>
                <a:lnTo>
                  <a:pt x="1636" y="112"/>
                </a:lnTo>
                <a:lnTo>
                  <a:pt x="1634" y="130"/>
                </a:lnTo>
                <a:lnTo>
                  <a:pt x="1630" y="146"/>
                </a:lnTo>
                <a:lnTo>
                  <a:pt x="1622" y="160"/>
                </a:lnTo>
                <a:lnTo>
                  <a:pt x="1612" y="174"/>
                </a:lnTo>
                <a:lnTo>
                  <a:pt x="1598" y="184"/>
                </a:lnTo>
                <a:lnTo>
                  <a:pt x="1584" y="192"/>
                </a:lnTo>
                <a:lnTo>
                  <a:pt x="1568" y="196"/>
                </a:lnTo>
                <a:lnTo>
                  <a:pt x="1552" y="198"/>
                </a:lnTo>
                <a:lnTo>
                  <a:pt x="86" y="198"/>
                </a:lnTo>
                <a:lnTo>
                  <a:pt x="86" y="198"/>
                </a:lnTo>
                <a:lnTo>
                  <a:pt x="68" y="196"/>
                </a:lnTo>
                <a:lnTo>
                  <a:pt x="52" y="192"/>
                </a:lnTo>
                <a:lnTo>
                  <a:pt x="38" y="184"/>
                </a:lnTo>
                <a:lnTo>
                  <a:pt x="26" y="174"/>
                </a:lnTo>
                <a:lnTo>
                  <a:pt x="16" y="160"/>
                </a:lnTo>
                <a:lnTo>
                  <a:pt x="8" y="146"/>
                </a:lnTo>
                <a:lnTo>
                  <a:pt x="2" y="130"/>
                </a:lnTo>
                <a:lnTo>
                  <a:pt x="0" y="112"/>
                </a:lnTo>
                <a:lnTo>
                  <a:pt x="0" y="84"/>
                </a:lnTo>
                <a:lnTo>
                  <a:pt x="0" y="84"/>
                </a:lnTo>
                <a:lnTo>
                  <a:pt x="2" y="68"/>
                </a:lnTo>
                <a:lnTo>
                  <a:pt x="8" y="52"/>
                </a:lnTo>
                <a:lnTo>
                  <a:pt x="16" y="38"/>
                </a:lnTo>
                <a:lnTo>
                  <a:pt x="26" y="24"/>
                </a:lnTo>
                <a:lnTo>
                  <a:pt x="38" y="14"/>
                </a:lnTo>
                <a:lnTo>
                  <a:pt x="52" y="6"/>
                </a:lnTo>
                <a:lnTo>
                  <a:pt x="68" y="2"/>
                </a:lnTo>
                <a:lnTo>
                  <a:pt x="86" y="0"/>
                </a:lnTo>
                <a:lnTo>
                  <a:pt x="1552" y="0"/>
                </a:lnTo>
                <a:lnTo>
                  <a:pt x="1552" y="0"/>
                </a:lnTo>
                <a:lnTo>
                  <a:pt x="1568" y="2"/>
                </a:lnTo>
                <a:lnTo>
                  <a:pt x="1584" y="6"/>
                </a:lnTo>
                <a:lnTo>
                  <a:pt x="1598" y="14"/>
                </a:lnTo>
                <a:lnTo>
                  <a:pt x="1612" y="24"/>
                </a:lnTo>
                <a:lnTo>
                  <a:pt x="1622" y="38"/>
                </a:lnTo>
                <a:lnTo>
                  <a:pt x="1630" y="52"/>
                </a:lnTo>
                <a:lnTo>
                  <a:pt x="1634" y="68"/>
                </a:lnTo>
                <a:lnTo>
                  <a:pt x="1636" y="84"/>
                </a:lnTo>
                <a:lnTo>
                  <a:pt x="1636" y="112"/>
                </a:lnTo>
                <a:close/>
              </a:path>
            </a:pathLst>
          </a:custGeom>
          <a:solidFill>
            <a:schemeClr val="accent2">
              <a:lumMod val="75000"/>
            </a:schemeClr>
          </a:solidFill>
          <a:ln>
            <a:noFill/>
          </a:ln>
          <a:effectLst>
            <a:outerShdw blurRad="50800" dist="127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ja-JP" altLang="en-US" dirty="0"/>
          </a:p>
        </p:txBody>
      </p:sp>
      <p:sp>
        <p:nvSpPr>
          <p:cNvPr id="398" name="テキスト プレースホルダー 477">
            <a:extLst>
              <a:ext uri="{FF2B5EF4-FFF2-40B4-BE49-F238E27FC236}">
                <a16:creationId xmlns:a16="http://schemas.microsoft.com/office/drawing/2014/main" id="{83661F19-786D-42E5-AD19-345A887A11B8}"/>
              </a:ext>
            </a:extLst>
          </p:cNvPr>
          <p:cNvSpPr txBox="1">
            <a:spLocks/>
          </p:cNvSpPr>
          <p:nvPr/>
        </p:nvSpPr>
        <p:spPr>
          <a:xfrm>
            <a:off x="520585" y="4439130"/>
            <a:ext cx="4449080" cy="449885"/>
          </a:xfrm>
          <a:prstGeom prst="rect">
            <a:avLst/>
          </a:prstGeom>
        </p:spPr>
        <p:txBody>
          <a:bodyPr vert="horz" lIns="91440" tIns="45720" rIns="91440" bIns="45720" rtlCol="0">
            <a:noAutofit/>
          </a:bodyPr>
          <a:lstStyle>
            <a:lvl1pPr marL="0" indent="0" algn="l" defTabSz="1007943" rtl="0" eaLnBrk="1" latinLnBrk="0" hangingPunct="1">
              <a:lnSpc>
                <a:spcPct val="90000"/>
              </a:lnSpc>
              <a:spcBef>
                <a:spcPts val="1102"/>
              </a:spcBef>
              <a:buFont typeface="Arial" panose="020B0604020202020204" pitchFamily="34" charset="0"/>
              <a:buNone/>
              <a:defRPr kumimoji="1" sz="12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a:lnSpc>
                <a:spcPct val="50000"/>
              </a:lnSpc>
            </a:pPr>
            <a:r>
              <a:rPr lang="ja-JP" altLang="en-US" sz="1400" dirty="0"/>
              <a:t>長崎県中学校総合体育大会（陸上競技）出場選手</a:t>
            </a:r>
            <a:endParaRPr lang="en-US" altLang="ja-JP" sz="1400" dirty="0"/>
          </a:p>
        </p:txBody>
      </p:sp>
      <p:sp>
        <p:nvSpPr>
          <p:cNvPr id="399" name="テキスト プレースホルダー 488">
            <a:extLst>
              <a:ext uri="{FF2B5EF4-FFF2-40B4-BE49-F238E27FC236}">
                <a16:creationId xmlns:a16="http://schemas.microsoft.com/office/drawing/2014/main" id="{D7619CC0-83C0-4345-8D48-F56A51427875}"/>
              </a:ext>
            </a:extLst>
          </p:cNvPr>
          <p:cNvSpPr txBox="1">
            <a:spLocks/>
          </p:cNvSpPr>
          <p:nvPr/>
        </p:nvSpPr>
        <p:spPr>
          <a:xfrm>
            <a:off x="322329" y="4753474"/>
            <a:ext cx="4626993" cy="2644226"/>
          </a:xfrm>
          <a:prstGeom prst="rect">
            <a:avLst/>
          </a:prstGeom>
        </p:spPr>
        <p:txBody>
          <a:bodyPr vert="horz" lIns="91440" tIns="45720" rIns="91440" bIns="45720" rtlCol="0">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kumimoji="1" sz="12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a:lnSpc>
                <a:spcPct val="50000"/>
              </a:lnSpc>
            </a:pPr>
            <a:r>
              <a:rPr lang="ja-JP" altLang="en-US" b="1" dirty="0"/>
              <a:t>★２１日（日）：トランスコスモスタジアム長崎</a:t>
            </a:r>
            <a:endParaRPr lang="en-US" altLang="ja-JP" b="1" dirty="0"/>
          </a:p>
          <a:p>
            <a:pPr>
              <a:lnSpc>
                <a:spcPct val="50000"/>
              </a:lnSpc>
            </a:pPr>
            <a:r>
              <a:rPr lang="ja-JP" altLang="en-US" b="1" dirty="0"/>
              <a:t>〇共通男子８００ｍ　</a:t>
            </a:r>
            <a:r>
              <a:rPr lang="ja-JP" altLang="en-US" b="1" dirty="0">
                <a:solidFill>
                  <a:schemeClr val="bg2"/>
                </a:solidFill>
              </a:rPr>
              <a:t>尾上聡佑くん</a:t>
            </a:r>
            <a:endParaRPr lang="en-US" altLang="ja-JP" b="1" dirty="0">
              <a:solidFill>
                <a:schemeClr val="bg2"/>
              </a:solidFill>
            </a:endParaRPr>
          </a:p>
          <a:p>
            <a:pPr>
              <a:lnSpc>
                <a:spcPct val="50000"/>
              </a:lnSpc>
            </a:pPr>
            <a:r>
              <a:rPr lang="ja-JP" altLang="en-US" b="1" dirty="0"/>
              <a:t>〇低学年女子８０ｍＨ　</a:t>
            </a:r>
            <a:r>
              <a:rPr lang="ja-JP" altLang="en-US" b="1" dirty="0">
                <a:solidFill>
                  <a:schemeClr val="bg2"/>
                </a:solidFill>
              </a:rPr>
              <a:t>釜坂紗妃さん</a:t>
            </a:r>
            <a:endParaRPr lang="en-US" altLang="ja-JP" b="1" dirty="0">
              <a:solidFill>
                <a:schemeClr val="bg2"/>
              </a:solidFill>
            </a:endParaRPr>
          </a:p>
          <a:p>
            <a:pPr>
              <a:lnSpc>
                <a:spcPct val="50000"/>
              </a:lnSpc>
            </a:pPr>
            <a:r>
              <a:rPr lang="ja-JP" altLang="en-US" b="1" dirty="0"/>
              <a:t>〇共通女子走り幅跳び　</a:t>
            </a:r>
            <a:r>
              <a:rPr lang="ja-JP" altLang="en-US" b="1" dirty="0">
                <a:solidFill>
                  <a:schemeClr val="bg2"/>
                </a:solidFill>
              </a:rPr>
              <a:t>釜坂紗妃さん</a:t>
            </a:r>
            <a:endParaRPr lang="en-US" altLang="ja-JP" b="1" dirty="0">
              <a:solidFill>
                <a:schemeClr val="bg2"/>
              </a:solidFill>
            </a:endParaRPr>
          </a:p>
          <a:p>
            <a:pPr>
              <a:lnSpc>
                <a:spcPct val="50000"/>
              </a:lnSpc>
            </a:pPr>
            <a:r>
              <a:rPr lang="ja-JP" altLang="en-US" b="1" dirty="0"/>
              <a:t>〇１年男子４００ｍＲ　</a:t>
            </a:r>
            <a:r>
              <a:rPr lang="ja-JP" altLang="en-US" b="1" dirty="0">
                <a:solidFill>
                  <a:schemeClr val="bg2"/>
                </a:solidFill>
              </a:rPr>
              <a:t>滝川由雅くん・浪瀬賢人くん</a:t>
            </a:r>
            <a:endParaRPr lang="en-US" altLang="ja-JP" b="1" dirty="0">
              <a:solidFill>
                <a:schemeClr val="bg2"/>
              </a:solidFill>
            </a:endParaRPr>
          </a:p>
          <a:p>
            <a:pPr>
              <a:lnSpc>
                <a:spcPct val="50000"/>
              </a:lnSpc>
            </a:pPr>
            <a:r>
              <a:rPr lang="ja-JP" altLang="en-US" b="1" dirty="0"/>
              <a:t>　　　　　　　　　　　</a:t>
            </a:r>
            <a:r>
              <a:rPr lang="ja-JP" altLang="en-US" b="1" dirty="0">
                <a:solidFill>
                  <a:schemeClr val="bg2"/>
                </a:solidFill>
              </a:rPr>
              <a:t>松本蒼汰くん・郷野大靖くん</a:t>
            </a:r>
            <a:endParaRPr lang="en-US" altLang="ja-JP" b="1" dirty="0">
              <a:solidFill>
                <a:schemeClr val="bg2"/>
              </a:solidFill>
            </a:endParaRPr>
          </a:p>
          <a:p>
            <a:pPr>
              <a:lnSpc>
                <a:spcPct val="50000"/>
              </a:lnSpc>
            </a:pPr>
            <a:r>
              <a:rPr lang="ja-JP" altLang="en-US" b="1" dirty="0"/>
              <a:t>〇共通男子３０００ｍ　</a:t>
            </a:r>
            <a:r>
              <a:rPr lang="ja-JP" altLang="en-US" b="1" dirty="0">
                <a:solidFill>
                  <a:schemeClr val="bg2"/>
                </a:solidFill>
              </a:rPr>
              <a:t>中島宝良くん・佐藤領芽くん</a:t>
            </a:r>
            <a:endParaRPr lang="en-US" altLang="ja-JP" b="1" dirty="0">
              <a:solidFill>
                <a:schemeClr val="bg2"/>
              </a:solidFill>
            </a:endParaRPr>
          </a:p>
          <a:p>
            <a:pPr>
              <a:lnSpc>
                <a:spcPct val="50000"/>
              </a:lnSpc>
            </a:pPr>
            <a:endParaRPr lang="en-US" altLang="ja-JP" b="1" dirty="0"/>
          </a:p>
          <a:p>
            <a:pPr>
              <a:lnSpc>
                <a:spcPct val="50000"/>
              </a:lnSpc>
            </a:pPr>
            <a:r>
              <a:rPr lang="ja-JP" altLang="en-US" b="1" dirty="0"/>
              <a:t>★２２日（月）：トランスコスモスタジアム長崎</a:t>
            </a:r>
            <a:endParaRPr lang="en-US" altLang="ja-JP" b="1" dirty="0"/>
          </a:p>
          <a:p>
            <a:pPr>
              <a:lnSpc>
                <a:spcPct val="50000"/>
              </a:lnSpc>
            </a:pPr>
            <a:r>
              <a:rPr lang="ja-JP" altLang="en-US" b="1" dirty="0"/>
              <a:t>〇共通男子４００ｍ　</a:t>
            </a:r>
            <a:r>
              <a:rPr lang="ja-JP" altLang="en-US" b="1" dirty="0">
                <a:solidFill>
                  <a:schemeClr val="bg2"/>
                </a:solidFill>
              </a:rPr>
              <a:t>尾上聡佑くん</a:t>
            </a:r>
            <a:endParaRPr lang="en-US" altLang="ja-JP" b="1" dirty="0">
              <a:solidFill>
                <a:schemeClr val="bg2"/>
              </a:solidFill>
            </a:endParaRPr>
          </a:p>
          <a:p>
            <a:pPr>
              <a:lnSpc>
                <a:spcPct val="50000"/>
              </a:lnSpc>
            </a:pPr>
            <a:r>
              <a:rPr lang="ja-JP" altLang="en-US" b="1" dirty="0"/>
              <a:t>〇共通男子１５００ｍ　</a:t>
            </a:r>
            <a:r>
              <a:rPr lang="ja-JP" altLang="en-US" b="1" dirty="0">
                <a:solidFill>
                  <a:schemeClr val="bg2"/>
                </a:solidFill>
              </a:rPr>
              <a:t>中島宝良くん・佐藤領芽くん</a:t>
            </a:r>
            <a:endParaRPr lang="en-US" altLang="ja-JP" b="1" dirty="0">
              <a:solidFill>
                <a:schemeClr val="bg2"/>
              </a:solidFill>
            </a:endParaRPr>
          </a:p>
          <a:p>
            <a:pPr>
              <a:lnSpc>
                <a:spcPct val="50000"/>
              </a:lnSpc>
            </a:pPr>
            <a:r>
              <a:rPr lang="ja-JP" altLang="en-US" b="1" dirty="0"/>
              <a:t>〇１年男子１００ｍ　</a:t>
            </a:r>
            <a:r>
              <a:rPr lang="ja-JP" altLang="en-US" b="1" dirty="0">
                <a:solidFill>
                  <a:schemeClr val="bg2"/>
                </a:solidFill>
              </a:rPr>
              <a:t>滝川由雅くん・浪瀬賢人くん　</a:t>
            </a:r>
            <a:endParaRPr lang="en-US" altLang="ja-JP" b="1" dirty="0">
              <a:solidFill>
                <a:schemeClr val="bg2"/>
              </a:solidFill>
            </a:endParaRPr>
          </a:p>
          <a:p>
            <a:pPr>
              <a:lnSpc>
                <a:spcPct val="50000"/>
              </a:lnSpc>
            </a:pPr>
            <a:endParaRPr lang="en-US" altLang="ja-JP" b="1" dirty="0">
              <a:solidFill>
                <a:schemeClr val="bg2"/>
              </a:solidFill>
            </a:endParaRPr>
          </a:p>
          <a:p>
            <a:endParaRPr lang="ja-JP" altLang="en-US" dirty="0"/>
          </a:p>
        </p:txBody>
      </p:sp>
      <p:sp>
        <p:nvSpPr>
          <p:cNvPr id="401" name="Freeform 8">
            <a:extLst>
              <a:ext uri="{FF2B5EF4-FFF2-40B4-BE49-F238E27FC236}">
                <a16:creationId xmlns:a16="http://schemas.microsoft.com/office/drawing/2014/main" id="{FC312E76-F8D2-43A7-8C57-FF93411BBA59}"/>
              </a:ext>
            </a:extLst>
          </p:cNvPr>
          <p:cNvSpPr>
            <a:spLocks/>
          </p:cNvSpPr>
          <p:nvPr/>
        </p:nvSpPr>
        <p:spPr bwMode="auto">
          <a:xfrm>
            <a:off x="5647530" y="2694335"/>
            <a:ext cx="4654550" cy="3121515"/>
          </a:xfrm>
          <a:custGeom>
            <a:avLst/>
            <a:gdLst>
              <a:gd name="T0" fmla="*/ 2932 w 2932"/>
              <a:gd name="T1" fmla="*/ 1761 h 1840"/>
              <a:gd name="T2" fmla="*/ 2932 w 2932"/>
              <a:gd name="T3" fmla="*/ 1761 h 1840"/>
              <a:gd name="T4" fmla="*/ 2930 w 2932"/>
              <a:gd name="T5" fmla="*/ 1777 h 1840"/>
              <a:gd name="T6" fmla="*/ 2924 w 2932"/>
              <a:gd name="T7" fmla="*/ 1791 h 1840"/>
              <a:gd name="T8" fmla="*/ 2918 w 2932"/>
              <a:gd name="T9" fmla="*/ 1805 h 1840"/>
              <a:gd name="T10" fmla="*/ 2909 w 2932"/>
              <a:gd name="T11" fmla="*/ 1816 h 1840"/>
              <a:gd name="T12" fmla="*/ 2897 w 2932"/>
              <a:gd name="T13" fmla="*/ 1826 h 1840"/>
              <a:gd name="T14" fmla="*/ 2883 w 2932"/>
              <a:gd name="T15" fmla="*/ 1834 h 1840"/>
              <a:gd name="T16" fmla="*/ 2869 w 2932"/>
              <a:gd name="T17" fmla="*/ 1838 h 1840"/>
              <a:gd name="T18" fmla="*/ 2853 w 2932"/>
              <a:gd name="T19" fmla="*/ 1840 h 1840"/>
              <a:gd name="T20" fmla="*/ 79 w 2932"/>
              <a:gd name="T21" fmla="*/ 1840 h 1840"/>
              <a:gd name="T22" fmla="*/ 79 w 2932"/>
              <a:gd name="T23" fmla="*/ 1840 h 1840"/>
              <a:gd name="T24" fmla="*/ 63 w 2932"/>
              <a:gd name="T25" fmla="*/ 1838 h 1840"/>
              <a:gd name="T26" fmla="*/ 47 w 2932"/>
              <a:gd name="T27" fmla="*/ 1834 h 1840"/>
              <a:gd name="T28" fmla="*/ 35 w 2932"/>
              <a:gd name="T29" fmla="*/ 1826 h 1840"/>
              <a:gd name="T30" fmla="*/ 24 w 2932"/>
              <a:gd name="T31" fmla="*/ 1816 h 1840"/>
              <a:gd name="T32" fmla="*/ 14 w 2932"/>
              <a:gd name="T33" fmla="*/ 1805 h 1840"/>
              <a:gd name="T34" fmla="*/ 6 w 2932"/>
              <a:gd name="T35" fmla="*/ 1791 h 1840"/>
              <a:gd name="T36" fmla="*/ 2 w 2932"/>
              <a:gd name="T37" fmla="*/ 1777 h 1840"/>
              <a:gd name="T38" fmla="*/ 0 w 2932"/>
              <a:gd name="T39" fmla="*/ 1761 h 1840"/>
              <a:gd name="T40" fmla="*/ 0 w 2932"/>
              <a:gd name="T41" fmla="*/ 79 h 1840"/>
              <a:gd name="T42" fmla="*/ 0 w 2932"/>
              <a:gd name="T43" fmla="*/ 79 h 1840"/>
              <a:gd name="T44" fmla="*/ 2 w 2932"/>
              <a:gd name="T45" fmla="*/ 63 h 1840"/>
              <a:gd name="T46" fmla="*/ 6 w 2932"/>
              <a:gd name="T47" fmla="*/ 49 h 1840"/>
              <a:gd name="T48" fmla="*/ 14 w 2932"/>
              <a:gd name="T49" fmla="*/ 36 h 1840"/>
              <a:gd name="T50" fmla="*/ 24 w 2932"/>
              <a:gd name="T51" fmla="*/ 24 h 1840"/>
              <a:gd name="T52" fmla="*/ 35 w 2932"/>
              <a:gd name="T53" fmla="*/ 14 h 1840"/>
              <a:gd name="T54" fmla="*/ 47 w 2932"/>
              <a:gd name="T55" fmla="*/ 6 h 1840"/>
              <a:gd name="T56" fmla="*/ 63 w 2932"/>
              <a:gd name="T57" fmla="*/ 2 h 1840"/>
              <a:gd name="T58" fmla="*/ 79 w 2932"/>
              <a:gd name="T59" fmla="*/ 0 h 1840"/>
              <a:gd name="T60" fmla="*/ 2853 w 2932"/>
              <a:gd name="T61" fmla="*/ 0 h 1840"/>
              <a:gd name="T62" fmla="*/ 2853 w 2932"/>
              <a:gd name="T63" fmla="*/ 0 h 1840"/>
              <a:gd name="T64" fmla="*/ 2869 w 2932"/>
              <a:gd name="T65" fmla="*/ 2 h 1840"/>
              <a:gd name="T66" fmla="*/ 2883 w 2932"/>
              <a:gd name="T67" fmla="*/ 6 h 1840"/>
              <a:gd name="T68" fmla="*/ 2897 w 2932"/>
              <a:gd name="T69" fmla="*/ 14 h 1840"/>
              <a:gd name="T70" fmla="*/ 2909 w 2932"/>
              <a:gd name="T71" fmla="*/ 24 h 1840"/>
              <a:gd name="T72" fmla="*/ 2918 w 2932"/>
              <a:gd name="T73" fmla="*/ 36 h 1840"/>
              <a:gd name="T74" fmla="*/ 2924 w 2932"/>
              <a:gd name="T75" fmla="*/ 49 h 1840"/>
              <a:gd name="T76" fmla="*/ 2930 w 2932"/>
              <a:gd name="T77" fmla="*/ 63 h 1840"/>
              <a:gd name="T78" fmla="*/ 2932 w 2932"/>
              <a:gd name="T79" fmla="*/ 79 h 1840"/>
              <a:gd name="T80" fmla="*/ 2932 w 2932"/>
              <a:gd name="T81" fmla="*/ 1761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932" h="1840">
                <a:moveTo>
                  <a:pt x="2932" y="1761"/>
                </a:moveTo>
                <a:lnTo>
                  <a:pt x="2932" y="1761"/>
                </a:lnTo>
                <a:lnTo>
                  <a:pt x="2930" y="1777"/>
                </a:lnTo>
                <a:lnTo>
                  <a:pt x="2924" y="1791"/>
                </a:lnTo>
                <a:lnTo>
                  <a:pt x="2918" y="1805"/>
                </a:lnTo>
                <a:lnTo>
                  <a:pt x="2909" y="1816"/>
                </a:lnTo>
                <a:lnTo>
                  <a:pt x="2897" y="1826"/>
                </a:lnTo>
                <a:lnTo>
                  <a:pt x="2883" y="1834"/>
                </a:lnTo>
                <a:lnTo>
                  <a:pt x="2869" y="1838"/>
                </a:lnTo>
                <a:lnTo>
                  <a:pt x="2853" y="1840"/>
                </a:lnTo>
                <a:lnTo>
                  <a:pt x="79" y="1840"/>
                </a:lnTo>
                <a:lnTo>
                  <a:pt x="79" y="1840"/>
                </a:lnTo>
                <a:lnTo>
                  <a:pt x="63" y="1838"/>
                </a:lnTo>
                <a:lnTo>
                  <a:pt x="47" y="1834"/>
                </a:lnTo>
                <a:lnTo>
                  <a:pt x="35" y="1826"/>
                </a:lnTo>
                <a:lnTo>
                  <a:pt x="24" y="1816"/>
                </a:lnTo>
                <a:lnTo>
                  <a:pt x="14" y="1805"/>
                </a:lnTo>
                <a:lnTo>
                  <a:pt x="6" y="1791"/>
                </a:lnTo>
                <a:lnTo>
                  <a:pt x="2" y="1777"/>
                </a:lnTo>
                <a:lnTo>
                  <a:pt x="0" y="1761"/>
                </a:lnTo>
                <a:lnTo>
                  <a:pt x="0" y="79"/>
                </a:lnTo>
                <a:lnTo>
                  <a:pt x="0" y="79"/>
                </a:lnTo>
                <a:lnTo>
                  <a:pt x="2" y="63"/>
                </a:lnTo>
                <a:lnTo>
                  <a:pt x="6" y="49"/>
                </a:lnTo>
                <a:lnTo>
                  <a:pt x="14" y="36"/>
                </a:lnTo>
                <a:lnTo>
                  <a:pt x="24" y="24"/>
                </a:lnTo>
                <a:lnTo>
                  <a:pt x="35" y="14"/>
                </a:lnTo>
                <a:lnTo>
                  <a:pt x="47" y="6"/>
                </a:lnTo>
                <a:lnTo>
                  <a:pt x="63" y="2"/>
                </a:lnTo>
                <a:lnTo>
                  <a:pt x="79" y="0"/>
                </a:lnTo>
                <a:lnTo>
                  <a:pt x="2853" y="0"/>
                </a:lnTo>
                <a:lnTo>
                  <a:pt x="2853" y="0"/>
                </a:lnTo>
                <a:lnTo>
                  <a:pt x="2869" y="2"/>
                </a:lnTo>
                <a:lnTo>
                  <a:pt x="2883" y="6"/>
                </a:lnTo>
                <a:lnTo>
                  <a:pt x="2897" y="14"/>
                </a:lnTo>
                <a:lnTo>
                  <a:pt x="2909" y="24"/>
                </a:lnTo>
                <a:lnTo>
                  <a:pt x="2918" y="36"/>
                </a:lnTo>
                <a:lnTo>
                  <a:pt x="2924" y="49"/>
                </a:lnTo>
                <a:lnTo>
                  <a:pt x="2930" y="63"/>
                </a:lnTo>
                <a:lnTo>
                  <a:pt x="2932" y="79"/>
                </a:lnTo>
                <a:lnTo>
                  <a:pt x="2932" y="1761"/>
                </a:lnTo>
                <a:close/>
              </a:path>
            </a:pathLst>
          </a:custGeom>
          <a:solidFill>
            <a:srgbClr val="CCFFFF"/>
          </a:solidFill>
          <a:ln w="3175">
            <a:solidFill>
              <a:schemeClr val="accent6">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2" name="Freeform 182">
            <a:extLst>
              <a:ext uri="{FF2B5EF4-FFF2-40B4-BE49-F238E27FC236}">
                <a16:creationId xmlns:a16="http://schemas.microsoft.com/office/drawing/2014/main" id="{0FD23B65-EEF5-4FF8-B758-A79FFBC01ACE}"/>
              </a:ext>
            </a:extLst>
          </p:cNvPr>
          <p:cNvSpPr>
            <a:spLocks/>
          </p:cNvSpPr>
          <p:nvPr/>
        </p:nvSpPr>
        <p:spPr bwMode="auto">
          <a:xfrm>
            <a:off x="5803879" y="2755899"/>
            <a:ext cx="4414282" cy="320204"/>
          </a:xfrm>
          <a:custGeom>
            <a:avLst/>
            <a:gdLst>
              <a:gd name="T0" fmla="*/ 1636 w 1636"/>
              <a:gd name="T1" fmla="*/ 112 h 198"/>
              <a:gd name="T2" fmla="*/ 1636 w 1636"/>
              <a:gd name="T3" fmla="*/ 112 h 198"/>
              <a:gd name="T4" fmla="*/ 1634 w 1636"/>
              <a:gd name="T5" fmla="*/ 130 h 198"/>
              <a:gd name="T6" fmla="*/ 1630 w 1636"/>
              <a:gd name="T7" fmla="*/ 146 h 198"/>
              <a:gd name="T8" fmla="*/ 1622 w 1636"/>
              <a:gd name="T9" fmla="*/ 160 h 198"/>
              <a:gd name="T10" fmla="*/ 1612 w 1636"/>
              <a:gd name="T11" fmla="*/ 174 h 198"/>
              <a:gd name="T12" fmla="*/ 1598 w 1636"/>
              <a:gd name="T13" fmla="*/ 184 h 198"/>
              <a:gd name="T14" fmla="*/ 1584 w 1636"/>
              <a:gd name="T15" fmla="*/ 192 h 198"/>
              <a:gd name="T16" fmla="*/ 1568 w 1636"/>
              <a:gd name="T17" fmla="*/ 196 h 198"/>
              <a:gd name="T18" fmla="*/ 1552 w 1636"/>
              <a:gd name="T19" fmla="*/ 198 h 198"/>
              <a:gd name="T20" fmla="*/ 86 w 1636"/>
              <a:gd name="T21" fmla="*/ 198 h 198"/>
              <a:gd name="T22" fmla="*/ 86 w 1636"/>
              <a:gd name="T23" fmla="*/ 198 h 198"/>
              <a:gd name="T24" fmla="*/ 68 w 1636"/>
              <a:gd name="T25" fmla="*/ 196 h 198"/>
              <a:gd name="T26" fmla="*/ 52 w 1636"/>
              <a:gd name="T27" fmla="*/ 192 h 198"/>
              <a:gd name="T28" fmla="*/ 38 w 1636"/>
              <a:gd name="T29" fmla="*/ 184 h 198"/>
              <a:gd name="T30" fmla="*/ 26 w 1636"/>
              <a:gd name="T31" fmla="*/ 174 h 198"/>
              <a:gd name="T32" fmla="*/ 16 w 1636"/>
              <a:gd name="T33" fmla="*/ 160 h 198"/>
              <a:gd name="T34" fmla="*/ 8 w 1636"/>
              <a:gd name="T35" fmla="*/ 146 h 198"/>
              <a:gd name="T36" fmla="*/ 2 w 1636"/>
              <a:gd name="T37" fmla="*/ 130 h 198"/>
              <a:gd name="T38" fmla="*/ 0 w 1636"/>
              <a:gd name="T39" fmla="*/ 112 h 198"/>
              <a:gd name="T40" fmla="*/ 0 w 1636"/>
              <a:gd name="T41" fmla="*/ 84 h 198"/>
              <a:gd name="T42" fmla="*/ 0 w 1636"/>
              <a:gd name="T43" fmla="*/ 84 h 198"/>
              <a:gd name="T44" fmla="*/ 2 w 1636"/>
              <a:gd name="T45" fmla="*/ 68 h 198"/>
              <a:gd name="T46" fmla="*/ 8 w 1636"/>
              <a:gd name="T47" fmla="*/ 52 h 198"/>
              <a:gd name="T48" fmla="*/ 16 w 1636"/>
              <a:gd name="T49" fmla="*/ 38 h 198"/>
              <a:gd name="T50" fmla="*/ 26 w 1636"/>
              <a:gd name="T51" fmla="*/ 24 h 198"/>
              <a:gd name="T52" fmla="*/ 38 w 1636"/>
              <a:gd name="T53" fmla="*/ 14 h 198"/>
              <a:gd name="T54" fmla="*/ 52 w 1636"/>
              <a:gd name="T55" fmla="*/ 6 h 198"/>
              <a:gd name="T56" fmla="*/ 68 w 1636"/>
              <a:gd name="T57" fmla="*/ 2 h 198"/>
              <a:gd name="T58" fmla="*/ 86 w 1636"/>
              <a:gd name="T59" fmla="*/ 0 h 198"/>
              <a:gd name="T60" fmla="*/ 1552 w 1636"/>
              <a:gd name="T61" fmla="*/ 0 h 198"/>
              <a:gd name="T62" fmla="*/ 1552 w 1636"/>
              <a:gd name="T63" fmla="*/ 0 h 198"/>
              <a:gd name="T64" fmla="*/ 1568 w 1636"/>
              <a:gd name="T65" fmla="*/ 2 h 198"/>
              <a:gd name="T66" fmla="*/ 1584 w 1636"/>
              <a:gd name="T67" fmla="*/ 6 h 198"/>
              <a:gd name="T68" fmla="*/ 1598 w 1636"/>
              <a:gd name="T69" fmla="*/ 14 h 198"/>
              <a:gd name="T70" fmla="*/ 1612 w 1636"/>
              <a:gd name="T71" fmla="*/ 24 h 198"/>
              <a:gd name="T72" fmla="*/ 1622 w 1636"/>
              <a:gd name="T73" fmla="*/ 38 h 198"/>
              <a:gd name="T74" fmla="*/ 1630 w 1636"/>
              <a:gd name="T75" fmla="*/ 52 h 198"/>
              <a:gd name="T76" fmla="*/ 1634 w 1636"/>
              <a:gd name="T77" fmla="*/ 68 h 198"/>
              <a:gd name="T78" fmla="*/ 1636 w 1636"/>
              <a:gd name="T79" fmla="*/ 84 h 198"/>
              <a:gd name="T80" fmla="*/ 1636 w 1636"/>
              <a:gd name="T81" fmla="*/ 11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36" h="198">
                <a:moveTo>
                  <a:pt x="1636" y="112"/>
                </a:moveTo>
                <a:lnTo>
                  <a:pt x="1636" y="112"/>
                </a:lnTo>
                <a:lnTo>
                  <a:pt x="1634" y="130"/>
                </a:lnTo>
                <a:lnTo>
                  <a:pt x="1630" y="146"/>
                </a:lnTo>
                <a:lnTo>
                  <a:pt x="1622" y="160"/>
                </a:lnTo>
                <a:lnTo>
                  <a:pt x="1612" y="174"/>
                </a:lnTo>
                <a:lnTo>
                  <a:pt x="1598" y="184"/>
                </a:lnTo>
                <a:lnTo>
                  <a:pt x="1584" y="192"/>
                </a:lnTo>
                <a:lnTo>
                  <a:pt x="1568" y="196"/>
                </a:lnTo>
                <a:lnTo>
                  <a:pt x="1552" y="198"/>
                </a:lnTo>
                <a:lnTo>
                  <a:pt x="86" y="198"/>
                </a:lnTo>
                <a:lnTo>
                  <a:pt x="86" y="198"/>
                </a:lnTo>
                <a:lnTo>
                  <a:pt x="68" y="196"/>
                </a:lnTo>
                <a:lnTo>
                  <a:pt x="52" y="192"/>
                </a:lnTo>
                <a:lnTo>
                  <a:pt x="38" y="184"/>
                </a:lnTo>
                <a:lnTo>
                  <a:pt x="26" y="174"/>
                </a:lnTo>
                <a:lnTo>
                  <a:pt x="16" y="160"/>
                </a:lnTo>
                <a:lnTo>
                  <a:pt x="8" y="146"/>
                </a:lnTo>
                <a:lnTo>
                  <a:pt x="2" y="130"/>
                </a:lnTo>
                <a:lnTo>
                  <a:pt x="0" y="112"/>
                </a:lnTo>
                <a:lnTo>
                  <a:pt x="0" y="84"/>
                </a:lnTo>
                <a:lnTo>
                  <a:pt x="0" y="84"/>
                </a:lnTo>
                <a:lnTo>
                  <a:pt x="2" y="68"/>
                </a:lnTo>
                <a:lnTo>
                  <a:pt x="8" y="52"/>
                </a:lnTo>
                <a:lnTo>
                  <a:pt x="16" y="38"/>
                </a:lnTo>
                <a:lnTo>
                  <a:pt x="26" y="24"/>
                </a:lnTo>
                <a:lnTo>
                  <a:pt x="38" y="14"/>
                </a:lnTo>
                <a:lnTo>
                  <a:pt x="52" y="6"/>
                </a:lnTo>
                <a:lnTo>
                  <a:pt x="68" y="2"/>
                </a:lnTo>
                <a:lnTo>
                  <a:pt x="86" y="0"/>
                </a:lnTo>
                <a:lnTo>
                  <a:pt x="1552" y="0"/>
                </a:lnTo>
                <a:lnTo>
                  <a:pt x="1552" y="0"/>
                </a:lnTo>
                <a:lnTo>
                  <a:pt x="1568" y="2"/>
                </a:lnTo>
                <a:lnTo>
                  <a:pt x="1584" y="6"/>
                </a:lnTo>
                <a:lnTo>
                  <a:pt x="1598" y="14"/>
                </a:lnTo>
                <a:lnTo>
                  <a:pt x="1612" y="24"/>
                </a:lnTo>
                <a:lnTo>
                  <a:pt x="1622" y="38"/>
                </a:lnTo>
                <a:lnTo>
                  <a:pt x="1630" y="52"/>
                </a:lnTo>
                <a:lnTo>
                  <a:pt x="1634" y="68"/>
                </a:lnTo>
                <a:lnTo>
                  <a:pt x="1636" y="84"/>
                </a:lnTo>
                <a:lnTo>
                  <a:pt x="1636" y="112"/>
                </a:lnTo>
                <a:close/>
              </a:path>
            </a:pathLst>
          </a:custGeom>
          <a:solidFill>
            <a:srgbClr val="00B050"/>
          </a:solidFill>
          <a:ln>
            <a:noFill/>
          </a:ln>
          <a:effectLst>
            <a:outerShdw blurRad="50800" dist="127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ja-JP" altLang="en-US" dirty="0"/>
          </a:p>
        </p:txBody>
      </p:sp>
      <p:sp>
        <p:nvSpPr>
          <p:cNvPr id="403" name="テキスト プレースホルダー 477">
            <a:extLst>
              <a:ext uri="{FF2B5EF4-FFF2-40B4-BE49-F238E27FC236}">
                <a16:creationId xmlns:a16="http://schemas.microsoft.com/office/drawing/2014/main" id="{BE389159-0A9E-4DA7-BD2E-31D25047DC8F}"/>
              </a:ext>
            </a:extLst>
          </p:cNvPr>
          <p:cNvSpPr txBox="1">
            <a:spLocks/>
          </p:cNvSpPr>
          <p:nvPr/>
        </p:nvSpPr>
        <p:spPr>
          <a:xfrm>
            <a:off x="5799732" y="2852595"/>
            <a:ext cx="4496506" cy="481986"/>
          </a:xfrm>
          <a:prstGeom prst="rect">
            <a:avLst/>
          </a:prstGeom>
        </p:spPr>
        <p:txBody>
          <a:bodyPr vert="horz" lIns="91440" tIns="45720" rIns="91440" bIns="45720" rtlCol="0">
            <a:noAutofit/>
          </a:bodyPr>
          <a:lstStyle>
            <a:lvl1pPr marL="0" indent="0" algn="l" defTabSz="1007943" rtl="0" eaLnBrk="1" latinLnBrk="0" hangingPunct="1">
              <a:lnSpc>
                <a:spcPct val="90000"/>
              </a:lnSpc>
              <a:spcBef>
                <a:spcPts val="1102"/>
              </a:spcBef>
              <a:buFont typeface="Arial" panose="020B0604020202020204" pitchFamily="34" charset="0"/>
              <a:buNone/>
              <a:defRPr kumimoji="1" sz="1200" b="1" kern="120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a:lnSpc>
                <a:spcPct val="50000"/>
              </a:lnSpc>
            </a:pPr>
            <a:r>
              <a:rPr lang="ja-JP" altLang="en-US" sz="1400" dirty="0"/>
              <a:t>長崎県中学校総合体育大会（球技・武道他）出場選手</a:t>
            </a:r>
            <a:endParaRPr lang="en-US" altLang="ja-JP" sz="1400" dirty="0"/>
          </a:p>
        </p:txBody>
      </p:sp>
      <p:sp>
        <p:nvSpPr>
          <p:cNvPr id="404" name="テキスト プレースホルダー 488">
            <a:extLst>
              <a:ext uri="{FF2B5EF4-FFF2-40B4-BE49-F238E27FC236}">
                <a16:creationId xmlns:a16="http://schemas.microsoft.com/office/drawing/2014/main" id="{C1A053E6-E016-4E5C-8CF3-F7F10919FCCC}"/>
              </a:ext>
            </a:extLst>
          </p:cNvPr>
          <p:cNvSpPr txBox="1">
            <a:spLocks/>
          </p:cNvSpPr>
          <p:nvPr/>
        </p:nvSpPr>
        <p:spPr>
          <a:xfrm>
            <a:off x="5629953" y="3225688"/>
            <a:ext cx="4783143" cy="2562787"/>
          </a:xfrm>
          <a:prstGeom prst="rect">
            <a:avLst/>
          </a:prstGeom>
        </p:spPr>
        <p:txBody>
          <a:bodyPr vert="horz" lIns="91440" tIns="45720" rIns="91440" bIns="45720" rtlCol="0">
            <a:noAutofit/>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kumimoji="1" sz="12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a:lnSpc>
                <a:spcPct val="50000"/>
              </a:lnSpc>
            </a:pPr>
            <a:r>
              <a:rPr lang="ja-JP" altLang="en-US" b="1" dirty="0"/>
              <a:t>〇剣道競技　（長崎市民体育館）　</a:t>
            </a:r>
            <a:endParaRPr lang="en-US" altLang="ja-JP" b="1" dirty="0"/>
          </a:p>
          <a:p>
            <a:pPr>
              <a:lnSpc>
                <a:spcPct val="50000"/>
              </a:lnSpc>
            </a:pPr>
            <a:r>
              <a:rPr lang="ja-JP" altLang="en-US" b="1" dirty="0"/>
              <a:t>　　２１日　男子団体戦　（対戦相手：愛野中・佐世保北中）</a:t>
            </a:r>
            <a:endParaRPr lang="en-US" altLang="ja-JP" b="1" dirty="0"/>
          </a:p>
          <a:p>
            <a:pPr>
              <a:lnSpc>
                <a:spcPct val="50000"/>
              </a:lnSpc>
            </a:pPr>
            <a:r>
              <a:rPr lang="ja-JP" altLang="en-US" b="1" dirty="0"/>
              <a:t>　　　　　　男子個人戦　</a:t>
            </a:r>
            <a:r>
              <a:rPr lang="ja-JP" altLang="en-US" b="1" dirty="0">
                <a:solidFill>
                  <a:schemeClr val="bg2"/>
                </a:solidFill>
              </a:rPr>
              <a:t>（寺井拓人くん・隅星輝くん）</a:t>
            </a:r>
            <a:endParaRPr lang="en-US" altLang="ja-JP" b="1" dirty="0">
              <a:solidFill>
                <a:schemeClr val="bg2"/>
              </a:solidFill>
            </a:endParaRPr>
          </a:p>
          <a:p>
            <a:pPr>
              <a:lnSpc>
                <a:spcPct val="50000"/>
              </a:lnSpc>
            </a:pPr>
            <a:r>
              <a:rPr lang="ja-JP" altLang="en-US" b="1" dirty="0"/>
              <a:t>　　　　　　女子個人戦　</a:t>
            </a:r>
            <a:r>
              <a:rPr lang="ja-JP" altLang="en-US" b="1" dirty="0">
                <a:solidFill>
                  <a:schemeClr val="bg2"/>
                </a:solidFill>
              </a:rPr>
              <a:t>（渡海悠愛さん）</a:t>
            </a:r>
            <a:endParaRPr lang="en-US" altLang="ja-JP" b="1" dirty="0">
              <a:solidFill>
                <a:schemeClr val="bg2"/>
              </a:solidFill>
            </a:endParaRPr>
          </a:p>
          <a:p>
            <a:pPr>
              <a:lnSpc>
                <a:spcPct val="50000"/>
              </a:lnSpc>
            </a:pPr>
            <a:r>
              <a:rPr lang="ja-JP" altLang="en-US" b="1" dirty="0"/>
              <a:t>〇男子ソフトテニス競技（佐世保市総合グラウンド庭球場）</a:t>
            </a:r>
            <a:endParaRPr lang="en-US" altLang="ja-JP" b="1" dirty="0"/>
          </a:p>
          <a:p>
            <a:pPr>
              <a:lnSpc>
                <a:spcPct val="50000"/>
              </a:lnSpc>
            </a:pPr>
            <a:r>
              <a:rPr lang="ja-JP" altLang="en-US" b="1" dirty="0"/>
              <a:t>　団体戦（</a:t>
            </a:r>
            <a:r>
              <a:rPr lang="en-US" altLang="ja-JP" b="1" dirty="0"/>
              <a:t>21</a:t>
            </a:r>
            <a:r>
              <a:rPr lang="ja-JP" altLang="en-US" b="1" dirty="0"/>
              <a:t>日：１回戦：長与中学校</a:t>
            </a:r>
            <a:r>
              <a:rPr lang="en-US" altLang="ja-JP" b="1" dirty="0"/>
              <a:t>)</a:t>
            </a:r>
            <a:r>
              <a:rPr lang="ja-JP" altLang="en-US" b="1" dirty="0"/>
              <a:t>　</a:t>
            </a:r>
            <a:endParaRPr lang="en-US" altLang="ja-JP" b="1" dirty="0"/>
          </a:p>
          <a:p>
            <a:pPr>
              <a:lnSpc>
                <a:spcPct val="50000"/>
              </a:lnSpc>
            </a:pPr>
            <a:r>
              <a:rPr lang="ja-JP" altLang="en-US" b="1" dirty="0"/>
              <a:t>　個人戦（</a:t>
            </a:r>
            <a:r>
              <a:rPr lang="en-US" altLang="ja-JP" b="1" dirty="0"/>
              <a:t>22</a:t>
            </a:r>
            <a:r>
              <a:rPr lang="ja-JP" altLang="en-US" b="1" dirty="0"/>
              <a:t>日</a:t>
            </a:r>
            <a:r>
              <a:rPr lang="en-US" altLang="ja-JP" b="1" dirty="0"/>
              <a:t>)</a:t>
            </a:r>
          </a:p>
          <a:p>
            <a:pPr>
              <a:lnSpc>
                <a:spcPct val="50000"/>
              </a:lnSpc>
            </a:pPr>
            <a:r>
              <a:rPr lang="ja-JP" altLang="en-US" b="1" dirty="0"/>
              <a:t>　</a:t>
            </a:r>
            <a:r>
              <a:rPr lang="ja-JP" altLang="en-US" b="1" dirty="0">
                <a:solidFill>
                  <a:schemeClr val="bg2"/>
                </a:solidFill>
              </a:rPr>
              <a:t>広瀬陽音くん・上田翔愛くん</a:t>
            </a:r>
            <a:r>
              <a:rPr lang="ja-JP" altLang="en-US" b="1" dirty="0"/>
              <a:t>ペア（対戦相手：千々石中ペア）</a:t>
            </a:r>
            <a:endParaRPr lang="en-US" altLang="ja-JP" b="1" dirty="0"/>
          </a:p>
          <a:p>
            <a:pPr>
              <a:lnSpc>
                <a:spcPct val="50000"/>
              </a:lnSpc>
            </a:pPr>
            <a:r>
              <a:rPr lang="ja-JP" altLang="en-US" b="1" dirty="0"/>
              <a:t>　</a:t>
            </a:r>
            <a:r>
              <a:rPr lang="ja-JP" altLang="en-US" b="1" dirty="0">
                <a:solidFill>
                  <a:schemeClr val="bg2"/>
                </a:solidFill>
              </a:rPr>
              <a:t>山下純平くん・泓陸くん</a:t>
            </a:r>
            <a:r>
              <a:rPr lang="ja-JP" altLang="en-US" b="1" dirty="0"/>
              <a:t>ペア　　（対戦相手：翁頭中ペア）</a:t>
            </a:r>
            <a:endParaRPr lang="en-US" altLang="ja-JP" b="1" dirty="0"/>
          </a:p>
          <a:p>
            <a:pPr>
              <a:lnSpc>
                <a:spcPct val="50000"/>
              </a:lnSpc>
            </a:pPr>
            <a:endParaRPr lang="en-US" altLang="ja-JP" b="1" dirty="0"/>
          </a:p>
          <a:p>
            <a:pPr>
              <a:lnSpc>
                <a:spcPct val="50000"/>
              </a:lnSpc>
            </a:pPr>
            <a:r>
              <a:rPr lang="en-US" altLang="ja-JP" b="1" dirty="0"/>
              <a:t>※</a:t>
            </a:r>
            <a:r>
              <a:rPr lang="ja-JP" altLang="en-US" b="1" dirty="0"/>
              <a:t>試合開始時間や対戦相手の詳細は県中体連</a:t>
            </a:r>
            <a:r>
              <a:rPr lang="en-US" altLang="ja-JP" b="1" dirty="0"/>
              <a:t>HP</a:t>
            </a:r>
            <a:r>
              <a:rPr lang="ja-JP" altLang="en-US" b="1" dirty="0"/>
              <a:t>でご確認願います</a:t>
            </a:r>
            <a:endParaRPr lang="en-US" altLang="ja-JP" b="1" dirty="0"/>
          </a:p>
          <a:p>
            <a:pPr>
              <a:lnSpc>
                <a:spcPct val="50000"/>
              </a:lnSpc>
            </a:pPr>
            <a:endParaRPr lang="en-US" altLang="ja-JP" b="1" dirty="0"/>
          </a:p>
          <a:p>
            <a:endParaRPr lang="ja-JP" altLang="en-US" dirty="0"/>
          </a:p>
        </p:txBody>
      </p:sp>
      <p:sp>
        <p:nvSpPr>
          <p:cNvPr id="405" name="Rectangle 178">
            <a:extLst>
              <a:ext uri="{FF2B5EF4-FFF2-40B4-BE49-F238E27FC236}">
                <a16:creationId xmlns:a16="http://schemas.microsoft.com/office/drawing/2014/main" id="{504B5F71-E463-4FB7-A3CB-571DA57D1B9D}"/>
              </a:ext>
            </a:extLst>
          </p:cNvPr>
          <p:cNvSpPr>
            <a:spLocks noChangeArrowheads="1"/>
          </p:cNvSpPr>
          <p:nvPr/>
        </p:nvSpPr>
        <p:spPr bwMode="auto">
          <a:xfrm>
            <a:off x="5663405" y="5893585"/>
            <a:ext cx="4595275" cy="371529"/>
          </a:xfrm>
          <a:prstGeom prst="rect">
            <a:avLst/>
          </a:prstGeom>
          <a:solidFill>
            <a:srgbClr val="FFFFFF"/>
          </a:solidFill>
          <a:ln w="9525">
            <a:solidFill>
              <a:schemeClr val="accent1">
                <a:lumMod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dirty="0"/>
          </a:p>
        </p:txBody>
      </p:sp>
      <p:sp>
        <p:nvSpPr>
          <p:cNvPr id="406" name="テキスト プレースホルダー 476">
            <a:extLst>
              <a:ext uri="{FF2B5EF4-FFF2-40B4-BE49-F238E27FC236}">
                <a16:creationId xmlns:a16="http://schemas.microsoft.com/office/drawing/2014/main" id="{423D4543-2286-4C06-A8F8-62EECB349653}"/>
              </a:ext>
            </a:extLst>
          </p:cNvPr>
          <p:cNvSpPr txBox="1">
            <a:spLocks/>
          </p:cNvSpPr>
          <p:nvPr/>
        </p:nvSpPr>
        <p:spPr>
          <a:xfrm>
            <a:off x="5652308" y="5976136"/>
            <a:ext cx="3146394" cy="280585"/>
          </a:xfrm>
          <a:prstGeom prst="rect">
            <a:avLst/>
          </a:prstGeom>
        </p:spPr>
        <p:txBody>
          <a:bodyPr vert="horz" lIns="91440" tIns="45720" rIns="91440" bIns="45720" rtlCol="0">
            <a:noAutofit/>
          </a:bodyPr>
          <a:lstStyle>
            <a:lvl1pPr marL="0" indent="0" algn="l" defTabSz="1007943" rtl="0" eaLnBrk="1" latinLnBrk="0" hangingPunct="1">
              <a:lnSpc>
                <a:spcPct val="90000"/>
              </a:lnSpc>
              <a:spcBef>
                <a:spcPts val="1102"/>
              </a:spcBef>
              <a:buFont typeface="Arial" panose="020B0604020202020204" pitchFamily="34" charset="0"/>
              <a:buNone/>
              <a:defRPr kumimoji="1" sz="1400" b="1" kern="1200">
                <a:solidFill>
                  <a:schemeClr val="accent1">
                    <a:lumMod val="50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r>
              <a:rPr lang="ja-JP" altLang="en-US" sz="1800" dirty="0"/>
              <a:t>令和６年度　１学期終業式</a:t>
            </a:r>
          </a:p>
        </p:txBody>
      </p:sp>
      <p:sp>
        <p:nvSpPr>
          <p:cNvPr id="407" name="テキスト プレースホルダー 485">
            <a:extLst>
              <a:ext uri="{FF2B5EF4-FFF2-40B4-BE49-F238E27FC236}">
                <a16:creationId xmlns:a16="http://schemas.microsoft.com/office/drawing/2014/main" id="{743045E8-0E22-485F-80E6-51D042F2ED85}"/>
              </a:ext>
            </a:extLst>
          </p:cNvPr>
          <p:cNvSpPr txBox="1">
            <a:spLocks/>
          </p:cNvSpPr>
          <p:nvPr/>
        </p:nvSpPr>
        <p:spPr>
          <a:xfrm>
            <a:off x="5623603" y="6319827"/>
            <a:ext cx="4789493" cy="1084757"/>
          </a:xfrm>
          <a:prstGeom prst="rect">
            <a:avLst/>
          </a:prstGeom>
          <a:ln w="19050">
            <a:solidFill>
              <a:schemeClr val="tx1"/>
            </a:solidFill>
          </a:ln>
        </p:spPr>
        <p:txBody>
          <a:bodyPr vert="horz" lIns="91440" tIns="45720" rIns="91440" bIns="45720" rtlCol="0">
            <a:normAutofit fontScale="92500" lnSpcReduction="20000"/>
          </a:bodyPr>
          <a:lstStyle>
            <a:lvl1pPr marL="0" marR="0" indent="0" algn="l" defTabSz="1007943" rtl="0" eaLnBrk="1" fontAlgn="auto" latinLnBrk="0" hangingPunct="1">
              <a:lnSpc>
                <a:spcPct val="90000"/>
              </a:lnSpc>
              <a:spcBef>
                <a:spcPts val="1102"/>
              </a:spcBef>
              <a:spcAft>
                <a:spcPts val="0"/>
              </a:spcAft>
              <a:buClrTx/>
              <a:buSzTx/>
              <a:buFont typeface="Arial" panose="020B0604020202020204" pitchFamily="34" charset="0"/>
              <a:buNone/>
              <a:tabLst/>
              <a:defRPr kumimoji="1" sz="105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a:lstStyle>
          <a:p>
            <a:pPr>
              <a:lnSpc>
                <a:spcPct val="120000"/>
              </a:lnSpc>
              <a:spcBef>
                <a:spcPts val="600"/>
              </a:spcBef>
            </a:pPr>
            <a:r>
              <a:rPr lang="ja-JP" altLang="en-US" sz="1400" b="1" dirty="0"/>
              <a:t>   さあ、明日から夏休みです。この夏、夢に向かって一歩でも前に進めるよう目標を設定して努力してみましょう。２学期になって、さらに元気で成長した皆さんに始業式で会えることを楽しみにしています。くれぐれも交通事故や水難事故に注意して、元気に夏休みを乗り切ってください。</a:t>
            </a:r>
          </a:p>
          <a:p>
            <a:endParaRPr lang="en-US" altLang="ja-JP" sz="1100" b="1" dirty="0"/>
          </a:p>
        </p:txBody>
      </p:sp>
    </p:spTree>
    <p:extLst>
      <p:ext uri="{BB962C8B-B14F-4D97-AF65-F5344CB8AC3E}">
        <p14:creationId xmlns:p14="http://schemas.microsoft.com/office/powerpoint/2010/main" val="42424778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6201</TotalTime>
  <Words>690</Words>
  <Application>Microsoft Office PowerPoint</Application>
  <PresentationFormat>ユーザー設定</PresentationFormat>
  <Paragraphs>55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HG創英角ﾎﾟｯﾌﾟ体</vt:lpstr>
      <vt:lpstr>ＭＳ Ｐゴシック</vt: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hspcu201</dc:creator>
  <cp:lastModifiedBy>hspcu201</cp:lastModifiedBy>
  <cp:revision>780</cp:revision>
  <cp:lastPrinted>2024-07-18T23:32:00Z</cp:lastPrinted>
  <dcterms:created xsi:type="dcterms:W3CDTF">2015-02-24T10:08:59Z</dcterms:created>
  <dcterms:modified xsi:type="dcterms:W3CDTF">2024-07-18T23:43:01Z</dcterms:modified>
</cp:coreProperties>
</file>